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7" r:id="rId4"/>
    <p:sldId id="266" r:id="rId5"/>
    <p:sldId id="26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0AD47"/>
    <a:srgbClr val="61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3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9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56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9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7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7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1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76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42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64BB-A8E5-457B-B3F7-AE256754B9FE}" type="datetimeFigureOut">
              <a:rPr lang="zh-CN" altLang="en-US" smtClean="0"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1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03911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>
                <a:latin typeface="Comic Sans MS" panose="030F0702030302020204" pitchFamily="66" charset="0"/>
                <a:cs typeface="MV Boli" panose="02000500030200090000" pitchFamily="2" charset="0"/>
              </a:rPr>
              <a:t>fiber reflectivity </a:t>
            </a:r>
            <a:r>
              <a:rPr lang="en-US" altLang="zh-CN" sz="4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US" altLang="zh-CN" sz="4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</a:t>
            </a:r>
            <a:endParaRPr lang="zh-CN" altLang="en-US" sz="48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3430325" y="5616178"/>
            <a:ext cx="6858000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Chendi Shen</a:t>
            </a:r>
          </a:p>
          <a:p>
            <a:pPr marL="0" indent="0" algn="r">
              <a:buNone/>
            </a:pP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2018.6.7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标注 10"/>
          <p:cNvSpPr/>
          <p:nvPr/>
        </p:nvSpPr>
        <p:spPr>
          <a:xfrm>
            <a:off x="9915136" y="2871079"/>
            <a:ext cx="1790569" cy="568131"/>
          </a:xfrm>
          <a:prstGeom prst="wedgeRectCallout">
            <a:avLst>
              <a:gd name="adj1" fmla="val -84884"/>
              <a:gd name="adj2" fmla="val -149332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Lead without  </a:t>
            </a:r>
            <a:r>
              <a:rPr lang="en-US" altLang="zh-CN" dirty="0" err="1" smtClean="0">
                <a:solidFill>
                  <a:schemeClr val="tx1"/>
                </a:solidFill>
              </a:rPr>
              <a:t>powderpainting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9905089" y="1961042"/>
            <a:ext cx="1790569" cy="556843"/>
          </a:xfrm>
          <a:prstGeom prst="wedgeRectCallout">
            <a:avLst>
              <a:gd name="adj1" fmla="val -76621"/>
              <a:gd name="adj2" fmla="val -6014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MPD_Scintillator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6 layers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809682" y="204238"/>
            <a:ext cx="4251138" cy="33443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 rot="10800000">
            <a:off x="8186937" y="-528437"/>
            <a:ext cx="1167623" cy="2986903"/>
            <a:chOff x="8781711" y="1089774"/>
            <a:chExt cx="1167623" cy="2940923"/>
          </a:xfrm>
        </p:grpSpPr>
        <p:sp>
          <p:nvSpPr>
            <p:cNvPr id="29" name="弧形 28"/>
            <p:cNvSpPr/>
            <p:nvPr/>
          </p:nvSpPr>
          <p:spPr>
            <a:xfrm>
              <a:off x="8947009" y="1089774"/>
              <a:ext cx="512239" cy="2940923"/>
            </a:xfrm>
            <a:prstGeom prst="arc">
              <a:avLst>
                <a:gd name="adj1" fmla="val 9916599"/>
                <a:gd name="adj2" fmla="val 16088586"/>
              </a:avLst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8781715" y="1301877"/>
              <a:ext cx="924233" cy="8729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81714" y="1467930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781714" y="2211585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781713" y="1657263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781713" y="1844075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781713" y="2030835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781711" y="2386221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/>
          </p:nvSpPr>
          <p:spPr>
            <a:xfrm>
              <a:off x="9102419" y="1089774"/>
              <a:ext cx="512239" cy="2940923"/>
            </a:xfrm>
            <a:prstGeom prst="arc">
              <a:avLst>
                <a:gd name="adj1" fmla="val 9916599"/>
                <a:gd name="adj2" fmla="val 16088586"/>
              </a:avLst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38"/>
            <p:cNvSpPr/>
            <p:nvPr/>
          </p:nvSpPr>
          <p:spPr>
            <a:xfrm>
              <a:off x="9281685" y="1089774"/>
              <a:ext cx="512239" cy="2940923"/>
            </a:xfrm>
            <a:prstGeom prst="arc">
              <a:avLst>
                <a:gd name="adj1" fmla="val 9916599"/>
                <a:gd name="adj2" fmla="val 16088586"/>
              </a:avLst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>
              <a:off x="9437095" y="1089774"/>
              <a:ext cx="512239" cy="2940923"/>
            </a:xfrm>
            <a:prstGeom prst="arc">
              <a:avLst>
                <a:gd name="adj1" fmla="val 9916599"/>
                <a:gd name="adj2" fmla="val 16088586"/>
              </a:avLst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8882622" y="2585157"/>
              <a:ext cx="126522" cy="1294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9038032" y="2585157"/>
              <a:ext cx="126522" cy="1294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9211433" y="2585157"/>
              <a:ext cx="126522" cy="1294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9371402" y="2585157"/>
              <a:ext cx="126522" cy="1294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38782" r="55595" b="22790"/>
          <a:stretch/>
        </p:blipFill>
        <p:spPr>
          <a:xfrm>
            <a:off x="201731" y="2096974"/>
            <a:ext cx="995315" cy="64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文本框 41"/>
          <p:cNvSpPr txBox="1"/>
          <p:nvPr/>
        </p:nvSpPr>
        <p:spPr>
          <a:xfrm>
            <a:off x="333167" y="503350"/>
            <a:ext cx="247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setup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矩形标注 42"/>
          <p:cNvSpPr/>
          <p:nvPr/>
        </p:nvSpPr>
        <p:spPr>
          <a:xfrm>
            <a:off x="9910548" y="1082640"/>
            <a:ext cx="1485102" cy="556843"/>
          </a:xfrm>
          <a:prstGeom prst="wedgeRectCallout">
            <a:avLst>
              <a:gd name="adj1" fmla="val -101809"/>
              <a:gd name="adj2" fmla="val 3015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16 WLSF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BCF91A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1"/>
          <a:stretch/>
        </p:blipFill>
        <p:spPr>
          <a:xfrm>
            <a:off x="2370874" y="3155144"/>
            <a:ext cx="5294378" cy="347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1318551" y="734184"/>
            <a:ext cx="6983232" cy="1948583"/>
            <a:chOff x="4226175" y="787049"/>
            <a:chExt cx="6983232" cy="1948583"/>
          </a:xfrm>
        </p:grpSpPr>
        <p:sp>
          <p:nvSpPr>
            <p:cNvPr id="22" name="矩形 21"/>
            <p:cNvSpPr/>
            <p:nvPr/>
          </p:nvSpPr>
          <p:spPr>
            <a:xfrm>
              <a:off x="6568533" y="1963027"/>
              <a:ext cx="943897" cy="37362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PMT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504334" y="2090278"/>
              <a:ext cx="1150374" cy="786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450356" y="842927"/>
              <a:ext cx="1759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 source</a:t>
              </a:r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4507211" y="1530705"/>
              <a:ext cx="943897" cy="37362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HV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26175" y="2362006"/>
              <a:ext cx="1510782" cy="37362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</a:rPr>
                <a:t>multimeter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肘形连接符 34"/>
            <p:cNvCxnSpPr>
              <a:stCxn id="33" idx="3"/>
            </p:cNvCxnSpPr>
            <p:nvPr/>
          </p:nvCxnSpPr>
          <p:spPr>
            <a:xfrm>
              <a:off x="5451108" y="1717518"/>
              <a:ext cx="1099424" cy="29953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>
              <a:stCxn id="22" idx="1"/>
              <a:endCxn id="34" idx="3"/>
            </p:cNvCxnSpPr>
            <p:nvPr/>
          </p:nvCxnSpPr>
          <p:spPr>
            <a:xfrm rot="10800000" flipV="1">
              <a:off x="5736957" y="2149839"/>
              <a:ext cx="831576" cy="39897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 rot="10800000">
              <a:off x="8090502" y="787049"/>
              <a:ext cx="1980118" cy="1549345"/>
              <a:chOff x="4714653" y="1118975"/>
              <a:chExt cx="1980118" cy="1549345"/>
            </a:xfrm>
          </p:grpSpPr>
          <p:sp>
            <p:nvSpPr>
              <p:cNvPr id="26" name="弧形 25"/>
              <p:cNvSpPr/>
              <p:nvPr/>
            </p:nvSpPr>
            <p:spPr>
              <a:xfrm rot="15579497">
                <a:off x="5611335" y="1106746"/>
                <a:ext cx="875071" cy="1291801"/>
              </a:xfrm>
              <a:prstGeom prst="arc">
                <a:avLst>
                  <a:gd name="adj1" fmla="val 16249179"/>
                  <a:gd name="adj2" fmla="val 2516737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弧形 26"/>
              <p:cNvSpPr/>
              <p:nvPr/>
            </p:nvSpPr>
            <p:spPr>
              <a:xfrm rot="15625876">
                <a:off x="5510143" y="1091892"/>
                <a:ext cx="875071" cy="1316108"/>
              </a:xfrm>
              <a:prstGeom prst="arc">
                <a:avLst>
                  <a:gd name="adj1" fmla="val 16237519"/>
                  <a:gd name="adj2" fmla="val 2407635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弧形 27"/>
              <p:cNvSpPr/>
              <p:nvPr/>
            </p:nvSpPr>
            <p:spPr>
              <a:xfrm rot="15579497">
                <a:off x="5368326" y="1106746"/>
                <a:ext cx="875071" cy="1291801"/>
              </a:xfrm>
              <a:prstGeom prst="arc">
                <a:avLst>
                  <a:gd name="adj1" fmla="val 16197685"/>
                  <a:gd name="adj2" fmla="val 2516737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>
                <a:off x="4714653" y="1118975"/>
                <a:ext cx="1381433" cy="86523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rot="10800000" flipH="1">
                <a:off x="4783481" y="1733289"/>
                <a:ext cx="124377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10800000">
                <a:off x="5065392" y="1765674"/>
                <a:ext cx="49161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flipV="1">
                <a:off x="5300515" y="1924665"/>
                <a:ext cx="0" cy="7436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形标注 49"/>
              <p:cNvSpPr/>
              <p:nvPr/>
            </p:nvSpPr>
            <p:spPr>
              <a:xfrm>
                <a:off x="4765478" y="1667204"/>
                <a:ext cx="1012723" cy="236393"/>
              </a:xfrm>
              <a:prstGeom prst="wedgeEllipseCallout">
                <a:avLst>
                  <a:gd name="adj1" fmla="val -167435"/>
                  <a:gd name="adj2" fmla="val -16527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857851" y="1130259"/>
                <a:ext cx="78647" cy="581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884709" y="1130259"/>
                <a:ext cx="78647" cy="581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矩形标注 51"/>
          <p:cNvSpPr/>
          <p:nvPr/>
        </p:nvSpPr>
        <p:spPr>
          <a:xfrm>
            <a:off x="9915137" y="305558"/>
            <a:ext cx="1485102" cy="556843"/>
          </a:xfrm>
          <a:prstGeom prst="wedgeRectCallout">
            <a:avLst>
              <a:gd name="adj1" fmla="val -87999"/>
              <a:gd name="adj2" fmla="val 41636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Silver shine 415001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2" name="矩形标注 61"/>
          <p:cNvSpPr/>
          <p:nvPr/>
        </p:nvSpPr>
        <p:spPr>
          <a:xfrm>
            <a:off x="586433" y="3533919"/>
            <a:ext cx="1485102" cy="556843"/>
          </a:xfrm>
          <a:prstGeom prst="wedgeRectCallout">
            <a:avLst>
              <a:gd name="adj1" fmla="val 127264"/>
              <a:gd name="adj2" fmla="val 218432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</a:t>
            </a:r>
            <a:r>
              <a:rPr lang="en-US" altLang="zh-CN" dirty="0" smtClean="0">
                <a:solidFill>
                  <a:schemeClr val="tx1"/>
                </a:solidFill>
              </a:rPr>
              <a:t> source</a:t>
            </a:r>
          </a:p>
        </p:txBody>
      </p:sp>
      <p:sp>
        <p:nvSpPr>
          <p:cNvPr id="63" name="矩形标注 62"/>
          <p:cNvSpPr/>
          <p:nvPr/>
        </p:nvSpPr>
        <p:spPr>
          <a:xfrm>
            <a:off x="576000" y="4663492"/>
            <a:ext cx="1485102" cy="556843"/>
          </a:xfrm>
          <a:prstGeom prst="wedgeRectCallout">
            <a:avLst>
              <a:gd name="adj1" fmla="val 135209"/>
              <a:gd name="adj2" fmla="val 126615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Test box</a:t>
            </a:r>
          </a:p>
        </p:txBody>
      </p:sp>
      <p:sp>
        <p:nvSpPr>
          <p:cNvPr id="64" name="矩形标注 63"/>
          <p:cNvSpPr/>
          <p:nvPr/>
        </p:nvSpPr>
        <p:spPr>
          <a:xfrm>
            <a:off x="586433" y="5514643"/>
            <a:ext cx="1485102" cy="556843"/>
          </a:xfrm>
          <a:prstGeom prst="wedgeRectCallout">
            <a:avLst>
              <a:gd name="adj1" fmla="val 120644"/>
              <a:gd name="adj2" fmla="val 73643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</a:rPr>
              <a:t>Test box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0"/>
          <a:stretch/>
        </p:blipFill>
        <p:spPr>
          <a:xfrm rot="5400000">
            <a:off x="7402635" y="-1015031"/>
            <a:ext cx="2677800" cy="6229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60662"/>
            <a:ext cx="4743531" cy="267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7" b="17548"/>
          <a:stretch/>
        </p:blipFill>
        <p:spPr>
          <a:xfrm>
            <a:off x="1146483" y="3625448"/>
            <a:ext cx="10058400" cy="3035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80786" y="112010"/>
            <a:ext cx="55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box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76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9738" y="155401"/>
            <a:ext cx="396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result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26493" r="29835"/>
          <a:stretch/>
        </p:blipFill>
        <p:spPr>
          <a:xfrm>
            <a:off x="664704" y="1069084"/>
            <a:ext cx="3723291" cy="2582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29192"/>
              </p:ext>
            </p:extLst>
          </p:nvPr>
        </p:nvGraphicFramePr>
        <p:xfrm>
          <a:off x="138544" y="3882708"/>
          <a:ext cx="484287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824">
                  <a:extLst>
                    <a:ext uri="{9D8B030D-6E8A-4147-A177-3AD203B41FA5}">
                      <a16:colId xmlns:a16="http://schemas.microsoft.com/office/drawing/2014/main" val="1729452101"/>
                    </a:ext>
                  </a:extLst>
                </a:gridCol>
                <a:gridCol w="2294054">
                  <a:extLst>
                    <a:ext uri="{9D8B030D-6E8A-4147-A177-3AD203B41FA5}">
                      <a16:colId xmlns:a16="http://schemas.microsoft.com/office/drawing/2014/main" val="1445225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BCF91A</a:t>
                      </a:r>
                      <a:endParaRPr lang="zh-CN" alt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altLang="zh-C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9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mirror painting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9552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415001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238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8893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90289"/>
              </p:ext>
            </p:extLst>
          </p:nvPr>
        </p:nvGraphicFramePr>
        <p:xfrm>
          <a:off x="5521644" y="924556"/>
          <a:ext cx="653011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587">
                  <a:extLst>
                    <a:ext uri="{9D8B030D-6E8A-4147-A177-3AD203B41FA5}">
                      <a16:colId xmlns:a16="http://schemas.microsoft.com/office/drawing/2014/main" val="1729452101"/>
                    </a:ext>
                  </a:extLst>
                </a:gridCol>
                <a:gridCol w="1742596">
                  <a:extLst>
                    <a:ext uri="{9D8B030D-6E8A-4147-A177-3AD203B41FA5}">
                      <a16:colId xmlns:a16="http://schemas.microsoft.com/office/drawing/2014/main" val="1445225839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3213613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BCF91A</a:t>
                      </a:r>
                    </a:p>
                    <a:p>
                      <a:pPr algn="ctr"/>
                      <a:r>
                        <a:rPr lang="en-US" altLang="zh-CN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Y11</a:t>
                      </a:r>
                    </a:p>
                    <a:p>
                      <a:pPr algn="ctr"/>
                      <a:r>
                        <a:rPr lang="en-US" altLang="zh-CN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9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mirror painting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9552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415001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238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41.67%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8893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8736"/>
          <a:stretch/>
        </p:blipFill>
        <p:spPr>
          <a:xfrm>
            <a:off x="5522883" y="3265478"/>
            <a:ext cx="2925650" cy="247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r="18339"/>
          <a:stretch/>
        </p:blipFill>
        <p:spPr>
          <a:xfrm>
            <a:off x="9404417" y="3265478"/>
            <a:ext cx="2647337" cy="2518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9404417" y="5831419"/>
            <a:ext cx="264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BCF91A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1644" y="5785555"/>
            <a:ext cx="292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Y11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56319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89501" y="158176"/>
            <a:ext cx="381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Previous </a:t>
            </a: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results</a:t>
            </a:r>
            <a:endParaRPr lang="en-US" altLang="zh-CN" sz="24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r>
              <a:rPr lang="en-US" altLang="zh-CN" b="1" dirty="0" smtClean="0"/>
              <a:t>03/16/2017 </a:t>
            </a:r>
            <a:r>
              <a:rPr lang="en-US" altLang="zh-CN" b="1" dirty="0"/>
              <a:t>Weekly meeting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63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297" y="245807"/>
            <a:ext cx="35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Next to do</a:t>
            </a:r>
            <a:endParaRPr lang="zh-CN" altLang="en-US" sz="24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307" y="3430071"/>
            <a:ext cx="316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Different scintillator</a:t>
            </a:r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1660715" y="2076381"/>
            <a:ext cx="943897" cy="3736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PMT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04612" y="2223865"/>
            <a:ext cx="1150374" cy="786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835750" y="1835693"/>
            <a:ext cx="12437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弧形 11"/>
          <p:cNvSpPr/>
          <p:nvPr/>
        </p:nvSpPr>
        <p:spPr>
          <a:xfrm rot="4779497">
            <a:off x="3376604" y="1170435"/>
            <a:ext cx="875071" cy="1291801"/>
          </a:xfrm>
          <a:prstGeom prst="arc">
            <a:avLst>
              <a:gd name="adj1" fmla="val 16249179"/>
              <a:gd name="adj2" fmla="val 2516737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4779497">
            <a:off x="3489662" y="1170435"/>
            <a:ext cx="875071" cy="1291801"/>
          </a:xfrm>
          <a:prstGeom prst="arc">
            <a:avLst>
              <a:gd name="adj1" fmla="val 16237519"/>
              <a:gd name="adj2" fmla="val 2516737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 rot="4779497">
            <a:off x="3619613" y="1170435"/>
            <a:ext cx="875071" cy="1291801"/>
          </a:xfrm>
          <a:prstGeom prst="arc">
            <a:avLst>
              <a:gd name="adj1" fmla="val 16197685"/>
              <a:gd name="adj2" fmla="val 2516737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4779497">
            <a:off x="3728288" y="1170435"/>
            <a:ext cx="875071" cy="1291801"/>
          </a:xfrm>
          <a:prstGeom prst="arc">
            <a:avLst>
              <a:gd name="adj1" fmla="val 16214717"/>
              <a:gd name="adj2" fmla="val 2516737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4374829" y="1803308"/>
            <a:ext cx="4916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4910001" y="1721599"/>
            <a:ext cx="1312452" cy="1120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579647" y="1363468"/>
            <a:ext cx="4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9055202" y="2120353"/>
            <a:ext cx="775" cy="5288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8763823" y="2178049"/>
            <a:ext cx="4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662662" y="874156"/>
            <a:ext cx="334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Different </a:t>
            </a:r>
            <a:r>
              <a:rPr lang="en-US" altLang="zh-CN" sz="2400" dirty="0"/>
              <a:t>reflective materials </a:t>
            </a:r>
            <a:r>
              <a:rPr lang="en-US" altLang="zh-CN" sz="2400" dirty="0" smtClean="0"/>
              <a:t>on the end of the fibers.</a:t>
            </a:r>
            <a:endParaRPr lang="zh-CN" altLang="en-US" sz="2400" dirty="0"/>
          </a:p>
        </p:txBody>
      </p:sp>
      <p:sp>
        <p:nvSpPr>
          <p:cNvPr id="45" name="文本框 44"/>
          <p:cNvSpPr txBox="1"/>
          <p:nvPr/>
        </p:nvSpPr>
        <p:spPr>
          <a:xfrm>
            <a:off x="3965518" y="2809431"/>
            <a:ext cx="3103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Different reflective materials between lead and scintillator </a:t>
            </a:r>
            <a:endParaRPr lang="en-US" altLang="zh-CN" sz="2400" dirty="0" smtClean="0"/>
          </a:p>
        </p:txBody>
      </p:sp>
      <p:sp>
        <p:nvSpPr>
          <p:cNvPr id="50" name="矩形 49"/>
          <p:cNvSpPr/>
          <p:nvPr/>
        </p:nvSpPr>
        <p:spPr>
          <a:xfrm>
            <a:off x="962593" y="4669720"/>
            <a:ext cx="924233" cy="8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962593" y="4856533"/>
            <a:ext cx="924233" cy="8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462115" y="4109281"/>
            <a:ext cx="7368419" cy="2314664"/>
            <a:chOff x="-532568" y="4109281"/>
            <a:chExt cx="7539160" cy="2314664"/>
          </a:xfrm>
        </p:grpSpPr>
        <p:sp>
          <p:nvSpPr>
            <p:cNvPr id="23" name="矩形 22"/>
            <p:cNvSpPr/>
            <p:nvPr/>
          </p:nvSpPr>
          <p:spPr>
            <a:xfrm>
              <a:off x="5236463" y="4109281"/>
              <a:ext cx="924233" cy="8729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236463" y="4296093"/>
              <a:ext cx="924233" cy="872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236462" y="4482905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236462" y="4669717"/>
              <a:ext cx="924233" cy="872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236463" y="4852936"/>
              <a:ext cx="924233" cy="8729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236463" y="5039748"/>
              <a:ext cx="924233" cy="872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236462" y="5226560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236462" y="5413372"/>
              <a:ext cx="924233" cy="872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236461" y="5596591"/>
              <a:ext cx="924233" cy="8729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标注 34"/>
            <p:cNvSpPr/>
            <p:nvPr/>
          </p:nvSpPr>
          <p:spPr>
            <a:xfrm>
              <a:off x="3540024" y="4196573"/>
              <a:ext cx="730054" cy="350617"/>
            </a:xfrm>
            <a:prstGeom prst="wedgeRectCallout">
              <a:avLst>
                <a:gd name="adj1" fmla="val 168785"/>
                <a:gd name="adj2" fmla="val -63456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Lea</a:t>
              </a:r>
              <a:r>
                <a:rPr lang="en-US" altLang="zh-CN" dirty="0">
                  <a:solidFill>
                    <a:schemeClr val="tx1"/>
                  </a:solidFill>
                </a:rPr>
                <a:t>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标注 35"/>
            <p:cNvSpPr/>
            <p:nvPr/>
          </p:nvSpPr>
          <p:spPr>
            <a:xfrm>
              <a:off x="3048411" y="4826488"/>
              <a:ext cx="1338907" cy="480178"/>
            </a:xfrm>
            <a:prstGeom prst="wedgeRectCallout">
              <a:avLst>
                <a:gd name="adj1" fmla="val 107343"/>
                <a:gd name="adj2" fmla="val -148961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Reflective materials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标注 36"/>
            <p:cNvSpPr/>
            <p:nvPr/>
          </p:nvSpPr>
          <p:spPr>
            <a:xfrm>
              <a:off x="3540024" y="5431602"/>
              <a:ext cx="1338907" cy="329978"/>
            </a:xfrm>
            <a:prstGeom prst="wedgeRectCallout">
              <a:avLst>
                <a:gd name="adj1" fmla="val 71451"/>
                <a:gd name="adj2" fmla="val -285813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scintillator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36463" y="5779810"/>
              <a:ext cx="924233" cy="872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236462" y="5966622"/>
              <a:ext cx="924233" cy="872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236462" y="6153434"/>
              <a:ext cx="924233" cy="872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236461" y="6336653"/>
              <a:ext cx="924233" cy="8729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H="1">
              <a:off x="6221492" y="5261691"/>
              <a:ext cx="7851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6441058" y="4878204"/>
              <a:ext cx="447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矩形标注 76"/>
            <p:cNvSpPr/>
            <p:nvPr/>
          </p:nvSpPr>
          <p:spPr>
            <a:xfrm>
              <a:off x="-532568" y="5518894"/>
              <a:ext cx="1338907" cy="329978"/>
            </a:xfrm>
            <a:prstGeom prst="wedgeRectCallout">
              <a:avLst>
                <a:gd name="adj1" fmla="val 32530"/>
                <a:gd name="adj2" fmla="val -211321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scintillator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18466" y="721228"/>
            <a:ext cx="5139650" cy="19707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341303" y="1339019"/>
            <a:ext cx="3508721" cy="3046322"/>
            <a:chOff x="8214907" y="2634898"/>
            <a:chExt cx="3508721" cy="3046322"/>
          </a:xfrm>
        </p:grpSpPr>
        <p:sp>
          <p:nvSpPr>
            <p:cNvPr id="55" name="矩形标注 54"/>
            <p:cNvSpPr/>
            <p:nvPr/>
          </p:nvSpPr>
          <p:spPr>
            <a:xfrm>
              <a:off x="9933059" y="5124377"/>
              <a:ext cx="1790569" cy="556843"/>
            </a:xfrm>
            <a:prstGeom prst="wedgeRectCallout">
              <a:avLst>
                <a:gd name="adj1" fmla="val -76621"/>
                <a:gd name="adj2" fmla="val -60147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Scintillator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 rot="10800000">
              <a:off x="8214907" y="2634898"/>
              <a:ext cx="1167623" cy="2986903"/>
              <a:chOff x="8781711" y="1089774"/>
              <a:chExt cx="1167623" cy="2940923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8947009" y="1089774"/>
                <a:ext cx="512239" cy="2940923"/>
              </a:xfrm>
              <a:prstGeom prst="arc">
                <a:avLst>
                  <a:gd name="adj1" fmla="val 9916599"/>
                  <a:gd name="adj2" fmla="val 16088586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8781714" y="1467930"/>
                <a:ext cx="924233" cy="872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8781714" y="2211585"/>
                <a:ext cx="924233" cy="872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8781713" y="1657263"/>
                <a:ext cx="924233" cy="872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781713" y="1844075"/>
                <a:ext cx="924233" cy="872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8781713" y="2030835"/>
                <a:ext cx="924233" cy="872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8781711" y="2386221"/>
                <a:ext cx="924233" cy="872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弧形 65"/>
              <p:cNvSpPr/>
              <p:nvPr/>
            </p:nvSpPr>
            <p:spPr>
              <a:xfrm>
                <a:off x="9102419" y="1089774"/>
                <a:ext cx="512239" cy="2940923"/>
              </a:xfrm>
              <a:prstGeom prst="arc">
                <a:avLst>
                  <a:gd name="adj1" fmla="val 9916599"/>
                  <a:gd name="adj2" fmla="val 16088586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弧形 66"/>
              <p:cNvSpPr/>
              <p:nvPr/>
            </p:nvSpPr>
            <p:spPr>
              <a:xfrm>
                <a:off x="9281685" y="1089774"/>
                <a:ext cx="512239" cy="2940923"/>
              </a:xfrm>
              <a:prstGeom prst="arc">
                <a:avLst>
                  <a:gd name="adj1" fmla="val 9916599"/>
                  <a:gd name="adj2" fmla="val 16088586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弧形 67"/>
              <p:cNvSpPr/>
              <p:nvPr/>
            </p:nvSpPr>
            <p:spPr>
              <a:xfrm>
                <a:off x="9437095" y="1089774"/>
                <a:ext cx="512239" cy="2940923"/>
              </a:xfrm>
              <a:prstGeom prst="arc">
                <a:avLst>
                  <a:gd name="adj1" fmla="val 9916599"/>
                  <a:gd name="adj2" fmla="val 16088586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8882622" y="2585157"/>
                <a:ext cx="126522" cy="12947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9038032" y="2585157"/>
                <a:ext cx="126522" cy="12947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9211433" y="2585157"/>
                <a:ext cx="126522" cy="12947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9371402" y="2585157"/>
                <a:ext cx="126522" cy="12947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矩形标注 72"/>
            <p:cNvSpPr/>
            <p:nvPr/>
          </p:nvSpPr>
          <p:spPr>
            <a:xfrm>
              <a:off x="9938518" y="4245975"/>
              <a:ext cx="1485102" cy="556843"/>
            </a:xfrm>
            <a:prstGeom prst="wedgeRectCallout">
              <a:avLst>
                <a:gd name="adj1" fmla="val -101809"/>
                <a:gd name="adj2" fmla="val 3015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16 WLSF</a:t>
              </a:r>
            </a:p>
          </p:txBody>
        </p:sp>
        <p:sp>
          <p:nvSpPr>
            <p:cNvPr id="74" name="矩形标注 73"/>
            <p:cNvSpPr/>
            <p:nvPr/>
          </p:nvSpPr>
          <p:spPr>
            <a:xfrm>
              <a:off x="9943107" y="3468893"/>
              <a:ext cx="1485102" cy="556843"/>
            </a:xfrm>
            <a:prstGeom prst="wedgeRectCallout">
              <a:avLst>
                <a:gd name="adj1" fmla="val -87999"/>
                <a:gd name="adj2" fmla="val 41636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Silver shine or TiO</a:t>
              </a:r>
              <a:r>
                <a:rPr lang="en-US" altLang="zh-CN" baseline="-25000" dirty="0" smtClean="0">
                  <a:solidFill>
                    <a:schemeClr val="tx1"/>
                  </a:solidFill>
                </a:rPr>
                <a:t>2</a:t>
              </a:r>
              <a:endParaRPr lang="zh-CN" alt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9" name="直接连接符 78"/>
          <p:cNvCxnSpPr/>
          <p:nvPr/>
        </p:nvCxnSpPr>
        <p:spPr>
          <a:xfrm>
            <a:off x="3754986" y="1339019"/>
            <a:ext cx="0" cy="1110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3749756" y="1347667"/>
            <a:ext cx="625073" cy="36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351811" y="1816335"/>
            <a:ext cx="0" cy="650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3731802" y="2449470"/>
            <a:ext cx="1620009" cy="73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5351811" y="1355048"/>
            <a:ext cx="0" cy="193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4606058" y="764193"/>
            <a:ext cx="0" cy="5604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4304277" y="830509"/>
            <a:ext cx="4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4743021" y="1347667"/>
            <a:ext cx="625073" cy="36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>
            <a:off x="1418466" y="4028335"/>
            <a:ext cx="0" cy="5604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1116685" y="4094651"/>
            <a:ext cx="4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116</Words>
  <Application>Microsoft Office PowerPoint</Application>
  <PresentationFormat>宽屏</PresentationFormat>
  <Paragraphs>61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等线</vt:lpstr>
      <vt:lpstr>等线 Light</vt:lpstr>
      <vt:lpstr>黑体</vt:lpstr>
      <vt:lpstr>Arial</vt:lpstr>
      <vt:lpstr>Comic Sans MS</vt:lpstr>
      <vt:lpstr>MV Boli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chendi</dc:creator>
  <cp:lastModifiedBy>shen chendi</cp:lastModifiedBy>
  <cp:revision>94</cp:revision>
  <dcterms:created xsi:type="dcterms:W3CDTF">2018-05-23T08:53:23Z</dcterms:created>
  <dcterms:modified xsi:type="dcterms:W3CDTF">2018-06-07T12:22:34Z</dcterms:modified>
</cp:coreProperties>
</file>