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4" r:id="rId5"/>
    <p:sldId id="26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B0BB2D-BCE2-4F52-AA9B-DD96722FBF89}" v="9" dt="2022-07-19T02:21:07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o Peng" userId="5097277206b168ac" providerId="LiveId" clId="{AB6AF24B-910D-407D-AEDB-5969ECD91CE0}"/>
    <pc:docChg chg="undo custSel addSld modSld">
      <pc:chgData name="Chao Peng" userId="5097277206b168ac" providerId="LiveId" clId="{AB6AF24B-910D-407D-AEDB-5969ECD91CE0}" dt="2022-06-07T05:21:51.466" v="1227" actId="14826"/>
      <pc:docMkLst>
        <pc:docMk/>
      </pc:docMkLst>
      <pc:sldChg chg="addSp delSp modSp new mod">
        <pc:chgData name="Chao Peng" userId="5097277206b168ac" providerId="LiveId" clId="{AB6AF24B-910D-407D-AEDB-5969ECD91CE0}" dt="2022-06-07T05:13:23.407" v="1221" actId="113"/>
        <pc:sldMkLst>
          <pc:docMk/>
          <pc:sldMk cId="2391965093" sldId="258"/>
        </pc:sldMkLst>
        <pc:spChg chg="mod">
          <ac:chgData name="Chao Peng" userId="5097277206b168ac" providerId="LiveId" clId="{AB6AF24B-910D-407D-AEDB-5969ECD91CE0}" dt="2022-06-07T03:38:13.794" v="378" actId="1076"/>
          <ac:spMkLst>
            <pc:docMk/>
            <pc:sldMk cId="2391965093" sldId="258"/>
            <ac:spMk id="2" creationId="{22057272-DE52-7F3F-C5BC-A61299B5B813}"/>
          </ac:spMkLst>
        </pc:spChg>
        <pc:spChg chg="mod">
          <ac:chgData name="Chao Peng" userId="5097277206b168ac" providerId="LiveId" clId="{AB6AF24B-910D-407D-AEDB-5969ECD91CE0}" dt="2022-06-07T03:33:13.750" v="330" actId="20577"/>
          <ac:spMkLst>
            <pc:docMk/>
            <pc:sldMk cId="2391965093" sldId="258"/>
            <ac:spMk id="3" creationId="{3D69240D-BC61-A38E-2C47-57925A8F9570}"/>
          </ac:spMkLst>
        </pc:spChg>
        <pc:spChg chg="add mod">
          <ac:chgData name="Chao Peng" userId="5097277206b168ac" providerId="LiveId" clId="{AB6AF24B-910D-407D-AEDB-5969ECD91CE0}" dt="2022-06-07T05:13:23.407" v="1221" actId="113"/>
          <ac:spMkLst>
            <pc:docMk/>
            <pc:sldMk cId="2391965093" sldId="258"/>
            <ac:spMk id="5" creationId="{A6C9F7FC-7A4E-E6CB-C215-4341AB063FFF}"/>
          </ac:spMkLst>
        </pc:spChg>
        <pc:picChg chg="add del mod">
          <ac:chgData name="Chao Peng" userId="5097277206b168ac" providerId="LiveId" clId="{AB6AF24B-910D-407D-AEDB-5969ECD91CE0}" dt="2022-06-07T03:33:34.288" v="332" actId="478"/>
          <ac:picMkLst>
            <pc:docMk/>
            <pc:sldMk cId="2391965093" sldId="258"/>
            <ac:picMk id="7" creationId="{7C890488-9B5B-AB9B-116C-8D8D796D6617}"/>
          </ac:picMkLst>
        </pc:picChg>
        <pc:picChg chg="add mod">
          <ac:chgData name="Chao Peng" userId="5097277206b168ac" providerId="LiveId" clId="{AB6AF24B-910D-407D-AEDB-5969ECD91CE0}" dt="2022-06-07T03:38:19.341" v="397" actId="1037"/>
          <ac:picMkLst>
            <pc:docMk/>
            <pc:sldMk cId="2391965093" sldId="258"/>
            <ac:picMk id="9" creationId="{382A6F5C-C2B6-8B58-3E9F-CCE874E8FC74}"/>
          </ac:picMkLst>
        </pc:picChg>
        <pc:picChg chg="add mod">
          <ac:chgData name="Chao Peng" userId="5097277206b168ac" providerId="LiveId" clId="{AB6AF24B-910D-407D-AEDB-5969ECD91CE0}" dt="2022-06-07T03:38:19.341" v="397" actId="1037"/>
          <ac:picMkLst>
            <pc:docMk/>
            <pc:sldMk cId="2391965093" sldId="258"/>
            <ac:picMk id="11" creationId="{2C07275F-0AD7-F77D-52AF-35BDDAF2D6A4}"/>
          </ac:picMkLst>
        </pc:picChg>
        <pc:picChg chg="add mod">
          <ac:chgData name="Chao Peng" userId="5097277206b168ac" providerId="LiveId" clId="{AB6AF24B-910D-407D-AEDB-5969ECD91CE0}" dt="2022-06-07T03:38:19.341" v="397" actId="1037"/>
          <ac:picMkLst>
            <pc:docMk/>
            <pc:sldMk cId="2391965093" sldId="258"/>
            <ac:picMk id="13" creationId="{585B7F6C-01E0-CD4B-DD58-DF82AE5FC17A}"/>
          </ac:picMkLst>
        </pc:picChg>
        <pc:picChg chg="add mod">
          <ac:chgData name="Chao Peng" userId="5097277206b168ac" providerId="LiveId" clId="{AB6AF24B-910D-407D-AEDB-5969ECD91CE0}" dt="2022-06-07T03:38:19.341" v="397" actId="1037"/>
          <ac:picMkLst>
            <pc:docMk/>
            <pc:sldMk cId="2391965093" sldId="258"/>
            <ac:picMk id="15" creationId="{9922A44D-962C-5372-5914-A9CD581AFAC9}"/>
          </ac:picMkLst>
        </pc:picChg>
        <pc:picChg chg="add del mod">
          <ac:chgData name="Chao Peng" userId="5097277206b168ac" providerId="LiveId" clId="{AB6AF24B-910D-407D-AEDB-5969ECD91CE0}" dt="2022-06-07T03:36:33.427" v="362" actId="478"/>
          <ac:picMkLst>
            <pc:docMk/>
            <pc:sldMk cId="2391965093" sldId="258"/>
            <ac:picMk id="17" creationId="{83233727-D965-70FE-59B2-62754DD181AE}"/>
          </ac:picMkLst>
        </pc:picChg>
        <pc:picChg chg="add del mod">
          <ac:chgData name="Chao Peng" userId="5097277206b168ac" providerId="LiveId" clId="{AB6AF24B-910D-407D-AEDB-5969ECD91CE0}" dt="2022-06-07T03:36:40.006" v="367" actId="478"/>
          <ac:picMkLst>
            <pc:docMk/>
            <pc:sldMk cId="2391965093" sldId="258"/>
            <ac:picMk id="19" creationId="{E4C8AE4A-F00A-EC8C-D367-EE23515DA2FA}"/>
          </ac:picMkLst>
        </pc:picChg>
        <pc:picChg chg="add mod">
          <ac:chgData name="Chao Peng" userId="5097277206b168ac" providerId="LiveId" clId="{AB6AF24B-910D-407D-AEDB-5969ECD91CE0}" dt="2022-06-07T03:38:19.341" v="397" actId="1037"/>
          <ac:picMkLst>
            <pc:docMk/>
            <pc:sldMk cId="2391965093" sldId="258"/>
            <ac:picMk id="21" creationId="{E2E99653-FDF7-3EE4-AD23-4852D6CFECDA}"/>
          </ac:picMkLst>
        </pc:picChg>
      </pc:sldChg>
      <pc:sldChg chg="addSp delSp modSp add mod">
        <pc:chgData name="Chao Peng" userId="5097277206b168ac" providerId="LiveId" clId="{AB6AF24B-910D-407D-AEDB-5969ECD91CE0}" dt="2022-06-07T05:13:19.498" v="1220" actId="113"/>
        <pc:sldMkLst>
          <pc:docMk/>
          <pc:sldMk cId="3644645415" sldId="259"/>
        </pc:sldMkLst>
        <pc:spChg chg="mod">
          <ac:chgData name="Chao Peng" userId="5097277206b168ac" providerId="LiveId" clId="{AB6AF24B-910D-407D-AEDB-5969ECD91CE0}" dt="2022-06-07T03:38:27.492" v="404" actId="20577"/>
          <ac:spMkLst>
            <pc:docMk/>
            <pc:sldMk cId="3644645415" sldId="259"/>
            <ac:spMk id="2" creationId="{22057272-DE52-7F3F-C5BC-A61299B5B813}"/>
          </ac:spMkLst>
        </pc:spChg>
        <pc:spChg chg="mod">
          <ac:chgData name="Chao Peng" userId="5097277206b168ac" providerId="LiveId" clId="{AB6AF24B-910D-407D-AEDB-5969ECD91CE0}" dt="2022-06-07T03:44:10.954" v="700" actId="20577"/>
          <ac:spMkLst>
            <pc:docMk/>
            <pc:sldMk cId="3644645415" sldId="259"/>
            <ac:spMk id="3" creationId="{3D69240D-BC61-A38E-2C47-57925A8F9570}"/>
          </ac:spMkLst>
        </pc:spChg>
        <pc:spChg chg="mod">
          <ac:chgData name="Chao Peng" userId="5097277206b168ac" providerId="LiveId" clId="{AB6AF24B-910D-407D-AEDB-5969ECD91CE0}" dt="2022-06-07T05:13:19.498" v="1220" actId="113"/>
          <ac:spMkLst>
            <pc:docMk/>
            <pc:sldMk cId="3644645415" sldId="259"/>
            <ac:spMk id="5" creationId="{A6C9F7FC-7A4E-E6CB-C215-4341AB063FFF}"/>
          </ac:spMkLst>
        </pc:spChg>
        <pc:spChg chg="add mod">
          <ac:chgData name="Chao Peng" userId="5097277206b168ac" providerId="LiveId" clId="{AB6AF24B-910D-407D-AEDB-5969ECD91CE0}" dt="2022-06-07T03:41:04.014" v="531" actId="1037"/>
          <ac:spMkLst>
            <pc:docMk/>
            <pc:sldMk cId="3644645415" sldId="259"/>
            <ac:spMk id="10" creationId="{88EE0133-4EE2-FE13-03BF-A57D4D2F8EF2}"/>
          </ac:spMkLst>
        </pc:spChg>
        <pc:picChg chg="add del mod">
          <ac:chgData name="Chao Peng" userId="5097277206b168ac" providerId="LiveId" clId="{AB6AF24B-910D-407D-AEDB-5969ECD91CE0}" dt="2022-06-07T03:38:22.426" v="398" actId="478"/>
          <ac:picMkLst>
            <pc:docMk/>
            <pc:sldMk cId="3644645415" sldId="259"/>
            <ac:picMk id="6" creationId="{62995E43-DF1F-46B5-B584-ACAF2D970536}"/>
          </ac:picMkLst>
        </pc:picChg>
        <pc:picChg chg="del">
          <ac:chgData name="Chao Peng" userId="5097277206b168ac" providerId="LiveId" clId="{AB6AF24B-910D-407D-AEDB-5969ECD91CE0}" dt="2022-06-07T03:31:48.428" v="279" actId="478"/>
          <ac:picMkLst>
            <pc:docMk/>
            <pc:sldMk cId="3644645415" sldId="259"/>
            <ac:picMk id="7" creationId="{7C890488-9B5B-AB9B-116C-8D8D796D6617}"/>
          </ac:picMkLst>
        </pc:picChg>
        <pc:picChg chg="add mod">
          <ac:chgData name="Chao Peng" userId="5097277206b168ac" providerId="LiveId" clId="{AB6AF24B-910D-407D-AEDB-5969ECD91CE0}" dt="2022-06-07T03:44:16.418" v="721" actId="1038"/>
          <ac:picMkLst>
            <pc:docMk/>
            <pc:sldMk cId="3644645415" sldId="259"/>
            <ac:picMk id="9" creationId="{DF2E4AB9-6E62-48B9-64D1-D2328150D4F2}"/>
          </ac:picMkLst>
        </pc:picChg>
        <pc:picChg chg="add mod">
          <ac:chgData name="Chao Peng" userId="5097277206b168ac" providerId="LiveId" clId="{AB6AF24B-910D-407D-AEDB-5969ECD91CE0}" dt="2022-06-07T03:44:14.363" v="714" actId="1038"/>
          <ac:picMkLst>
            <pc:docMk/>
            <pc:sldMk cId="3644645415" sldId="259"/>
            <ac:picMk id="12" creationId="{AE237B93-AAF2-6EA3-595A-E3CBAB1083E0}"/>
          </ac:picMkLst>
        </pc:picChg>
        <pc:picChg chg="add mod">
          <ac:chgData name="Chao Peng" userId="5097277206b168ac" providerId="LiveId" clId="{AB6AF24B-910D-407D-AEDB-5969ECD91CE0}" dt="2022-06-07T03:44:14.363" v="714" actId="1038"/>
          <ac:picMkLst>
            <pc:docMk/>
            <pc:sldMk cId="3644645415" sldId="259"/>
            <ac:picMk id="14" creationId="{53358CB7-A94F-BFA6-F0D8-97BE2CB7C87A}"/>
          </ac:picMkLst>
        </pc:picChg>
      </pc:sldChg>
      <pc:sldChg chg="addSp delSp modSp add mod">
        <pc:chgData name="Chao Peng" userId="5097277206b168ac" providerId="LiveId" clId="{AB6AF24B-910D-407D-AEDB-5969ECD91CE0}" dt="2022-06-07T04:59:15.623" v="1186" actId="1076"/>
        <pc:sldMkLst>
          <pc:docMk/>
          <pc:sldMk cId="915180635" sldId="260"/>
        </pc:sldMkLst>
        <pc:spChg chg="mod">
          <ac:chgData name="Chao Peng" userId="5097277206b168ac" providerId="LiveId" clId="{AB6AF24B-910D-407D-AEDB-5969ECD91CE0}" dt="2022-06-07T04:40:41.273" v="758" actId="20577"/>
          <ac:spMkLst>
            <pc:docMk/>
            <pc:sldMk cId="915180635" sldId="260"/>
            <ac:spMk id="2" creationId="{22057272-DE52-7F3F-C5BC-A61299B5B813}"/>
          </ac:spMkLst>
        </pc:spChg>
        <pc:spChg chg="mod">
          <ac:chgData name="Chao Peng" userId="5097277206b168ac" providerId="LiveId" clId="{AB6AF24B-910D-407D-AEDB-5969ECD91CE0}" dt="2022-06-07T04:45:07.888" v="1154" actId="15"/>
          <ac:spMkLst>
            <pc:docMk/>
            <pc:sldMk cId="915180635" sldId="260"/>
            <ac:spMk id="3" creationId="{3D69240D-BC61-A38E-2C47-57925A8F9570}"/>
          </ac:spMkLst>
        </pc:spChg>
        <pc:spChg chg="del">
          <ac:chgData name="Chao Peng" userId="5097277206b168ac" providerId="LiveId" clId="{AB6AF24B-910D-407D-AEDB-5969ECD91CE0}" dt="2022-06-07T04:40:45.862" v="759" actId="478"/>
          <ac:spMkLst>
            <pc:docMk/>
            <pc:sldMk cId="915180635" sldId="260"/>
            <ac:spMk id="5" creationId="{A6C9F7FC-7A4E-E6CB-C215-4341AB063FFF}"/>
          </ac:spMkLst>
        </pc:spChg>
        <pc:spChg chg="del">
          <ac:chgData name="Chao Peng" userId="5097277206b168ac" providerId="LiveId" clId="{AB6AF24B-910D-407D-AEDB-5969ECD91CE0}" dt="2022-06-07T04:40:50.530" v="763" actId="478"/>
          <ac:spMkLst>
            <pc:docMk/>
            <pc:sldMk cId="915180635" sldId="260"/>
            <ac:spMk id="10" creationId="{88EE0133-4EE2-FE13-03BF-A57D4D2F8EF2}"/>
          </ac:spMkLst>
        </pc:spChg>
        <pc:picChg chg="add mod">
          <ac:chgData name="Chao Peng" userId="5097277206b168ac" providerId="LiveId" clId="{AB6AF24B-910D-407D-AEDB-5969ECD91CE0}" dt="2022-06-07T04:59:15.623" v="1186" actId="1076"/>
          <ac:picMkLst>
            <pc:docMk/>
            <pc:sldMk cId="915180635" sldId="260"/>
            <ac:picMk id="6" creationId="{6E90DF11-9B88-9E9A-A8B2-CCE003DD3A74}"/>
          </ac:picMkLst>
        </pc:picChg>
        <pc:picChg chg="del">
          <ac:chgData name="Chao Peng" userId="5097277206b168ac" providerId="LiveId" clId="{AB6AF24B-910D-407D-AEDB-5969ECD91CE0}" dt="2022-06-07T04:40:47.977" v="760" actId="478"/>
          <ac:picMkLst>
            <pc:docMk/>
            <pc:sldMk cId="915180635" sldId="260"/>
            <ac:picMk id="9" creationId="{DF2E4AB9-6E62-48B9-64D1-D2328150D4F2}"/>
          </ac:picMkLst>
        </pc:picChg>
        <pc:picChg chg="del">
          <ac:chgData name="Chao Peng" userId="5097277206b168ac" providerId="LiveId" clId="{AB6AF24B-910D-407D-AEDB-5969ECD91CE0}" dt="2022-06-07T04:40:48.593" v="761" actId="478"/>
          <ac:picMkLst>
            <pc:docMk/>
            <pc:sldMk cId="915180635" sldId="260"/>
            <ac:picMk id="12" creationId="{AE237B93-AAF2-6EA3-595A-E3CBAB1083E0}"/>
          </ac:picMkLst>
        </pc:picChg>
        <pc:picChg chg="del">
          <ac:chgData name="Chao Peng" userId="5097277206b168ac" providerId="LiveId" clId="{AB6AF24B-910D-407D-AEDB-5969ECD91CE0}" dt="2022-06-07T04:40:49.245" v="762" actId="478"/>
          <ac:picMkLst>
            <pc:docMk/>
            <pc:sldMk cId="915180635" sldId="260"/>
            <ac:picMk id="14" creationId="{53358CB7-A94F-BFA6-F0D8-97BE2CB7C87A}"/>
          </ac:picMkLst>
        </pc:picChg>
      </pc:sldChg>
      <pc:sldChg chg="addSp delSp modSp add mod">
        <pc:chgData name="Chao Peng" userId="5097277206b168ac" providerId="LiveId" clId="{AB6AF24B-910D-407D-AEDB-5969ECD91CE0}" dt="2022-06-07T04:59:07.565" v="1183" actId="1076"/>
        <pc:sldMkLst>
          <pc:docMk/>
          <pc:sldMk cId="511915106" sldId="261"/>
        </pc:sldMkLst>
        <pc:spChg chg="mod">
          <ac:chgData name="Chao Peng" userId="5097277206b168ac" providerId="LiveId" clId="{AB6AF24B-910D-407D-AEDB-5969ECD91CE0}" dt="2022-06-07T04:41:58.928" v="866" actId="20577"/>
          <ac:spMkLst>
            <pc:docMk/>
            <pc:sldMk cId="511915106" sldId="261"/>
            <ac:spMk id="2" creationId="{22057272-DE52-7F3F-C5BC-A61299B5B813}"/>
          </ac:spMkLst>
        </pc:spChg>
        <pc:spChg chg="mod">
          <ac:chgData name="Chao Peng" userId="5097277206b168ac" providerId="LiveId" clId="{AB6AF24B-910D-407D-AEDB-5969ECD91CE0}" dt="2022-06-07T04:46:23.661" v="1164" actId="5793"/>
          <ac:spMkLst>
            <pc:docMk/>
            <pc:sldMk cId="511915106" sldId="261"/>
            <ac:spMk id="3" creationId="{3D69240D-BC61-A38E-2C47-57925A8F9570}"/>
          </ac:spMkLst>
        </pc:spChg>
        <pc:picChg chg="add del mod">
          <ac:chgData name="Chao Peng" userId="5097277206b168ac" providerId="LiveId" clId="{AB6AF24B-910D-407D-AEDB-5969ECD91CE0}" dt="2022-06-07T04:43:55.248" v="1070" actId="478"/>
          <ac:picMkLst>
            <pc:docMk/>
            <pc:sldMk cId="511915106" sldId="261"/>
            <ac:picMk id="5" creationId="{5D175B1B-0EE0-47CC-0493-F92E839BA02C}"/>
          </ac:picMkLst>
        </pc:picChg>
        <pc:picChg chg="del">
          <ac:chgData name="Chao Peng" userId="5097277206b168ac" providerId="LiveId" clId="{AB6AF24B-910D-407D-AEDB-5969ECD91CE0}" dt="2022-06-07T04:43:16.571" v="1063" actId="478"/>
          <ac:picMkLst>
            <pc:docMk/>
            <pc:sldMk cId="511915106" sldId="261"/>
            <ac:picMk id="6" creationId="{6E90DF11-9B88-9E9A-A8B2-CCE003DD3A74}"/>
          </ac:picMkLst>
        </pc:picChg>
        <pc:picChg chg="add mod">
          <ac:chgData name="Chao Peng" userId="5097277206b168ac" providerId="LiveId" clId="{AB6AF24B-910D-407D-AEDB-5969ECD91CE0}" dt="2022-06-07T04:59:05.258" v="1182" actId="1076"/>
          <ac:picMkLst>
            <pc:docMk/>
            <pc:sldMk cId="511915106" sldId="261"/>
            <ac:picMk id="8" creationId="{C07A1676-8B2B-ED7A-B9BA-00F5549D1A9D}"/>
          </ac:picMkLst>
        </pc:picChg>
        <pc:picChg chg="add mod">
          <ac:chgData name="Chao Peng" userId="5097277206b168ac" providerId="LiveId" clId="{AB6AF24B-910D-407D-AEDB-5969ECD91CE0}" dt="2022-06-07T04:59:07.565" v="1183" actId="1076"/>
          <ac:picMkLst>
            <pc:docMk/>
            <pc:sldMk cId="511915106" sldId="261"/>
            <ac:picMk id="10" creationId="{BA51ECFB-0EF2-DB7B-FB8C-75337E6900F3}"/>
          </ac:picMkLst>
        </pc:picChg>
      </pc:sldChg>
      <pc:sldChg chg="delSp modSp add mod">
        <pc:chgData name="Chao Peng" userId="5097277206b168ac" providerId="LiveId" clId="{AB6AF24B-910D-407D-AEDB-5969ECD91CE0}" dt="2022-06-07T04:43:06.178" v="1062" actId="20577"/>
        <pc:sldMkLst>
          <pc:docMk/>
          <pc:sldMk cId="2264944289" sldId="262"/>
        </pc:sldMkLst>
        <pc:spChg chg="mod">
          <ac:chgData name="Chao Peng" userId="5097277206b168ac" providerId="LiveId" clId="{AB6AF24B-910D-407D-AEDB-5969ECD91CE0}" dt="2022-06-07T04:42:12.851" v="884" actId="20577"/>
          <ac:spMkLst>
            <pc:docMk/>
            <pc:sldMk cId="2264944289" sldId="262"/>
            <ac:spMk id="2" creationId="{22057272-DE52-7F3F-C5BC-A61299B5B813}"/>
          </ac:spMkLst>
        </pc:spChg>
        <pc:spChg chg="mod">
          <ac:chgData name="Chao Peng" userId="5097277206b168ac" providerId="LiveId" clId="{AB6AF24B-910D-407D-AEDB-5969ECD91CE0}" dt="2022-06-07T04:43:06.178" v="1062" actId="20577"/>
          <ac:spMkLst>
            <pc:docMk/>
            <pc:sldMk cId="2264944289" sldId="262"/>
            <ac:spMk id="3" creationId="{3D69240D-BC61-A38E-2C47-57925A8F9570}"/>
          </ac:spMkLst>
        </pc:spChg>
        <pc:picChg chg="del">
          <ac:chgData name="Chao Peng" userId="5097277206b168ac" providerId="LiveId" clId="{AB6AF24B-910D-407D-AEDB-5969ECD91CE0}" dt="2022-06-07T04:42:25.373" v="917" actId="478"/>
          <ac:picMkLst>
            <pc:docMk/>
            <pc:sldMk cId="2264944289" sldId="262"/>
            <ac:picMk id="6" creationId="{6E90DF11-9B88-9E9A-A8B2-CCE003DD3A74}"/>
          </ac:picMkLst>
        </pc:picChg>
      </pc:sldChg>
      <pc:sldChg chg="addSp delSp modSp add mod">
        <pc:chgData name="Chao Peng" userId="5097277206b168ac" providerId="LiveId" clId="{AB6AF24B-910D-407D-AEDB-5969ECD91CE0}" dt="2022-06-07T05:21:51.466" v="1227" actId="14826"/>
        <pc:sldMkLst>
          <pc:docMk/>
          <pc:sldMk cId="1426366065" sldId="263"/>
        </pc:sldMkLst>
        <pc:spChg chg="del">
          <ac:chgData name="Chao Peng" userId="5097277206b168ac" providerId="LiveId" clId="{AB6AF24B-910D-407D-AEDB-5969ECD91CE0}" dt="2022-06-07T04:46:49.597" v="1179" actId="478"/>
          <ac:spMkLst>
            <pc:docMk/>
            <pc:sldMk cId="1426366065" sldId="263"/>
            <ac:spMk id="3" creationId="{3D69240D-BC61-A38E-2C47-57925A8F9570}"/>
          </ac:spMkLst>
        </pc:spChg>
        <pc:spChg chg="add del mod">
          <ac:chgData name="Chao Peng" userId="5097277206b168ac" providerId="LiveId" clId="{AB6AF24B-910D-407D-AEDB-5969ECD91CE0}" dt="2022-06-07T04:46:51.330" v="1180" actId="478"/>
          <ac:spMkLst>
            <pc:docMk/>
            <pc:sldMk cId="1426366065" sldId="263"/>
            <ac:spMk id="5" creationId="{CAF3A67F-7D2E-C6FC-CD4E-90584DD7B3D3}"/>
          </ac:spMkLst>
        </pc:spChg>
        <pc:spChg chg="add mod">
          <ac:chgData name="Chao Peng" userId="5097277206b168ac" providerId="LiveId" clId="{AB6AF24B-910D-407D-AEDB-5969ECD91CE0}" dt="2022-06-07T05:13:16.052" v="1219" actId="113"/>
          <ac:spMkLst>
            <pc:docMk/>
            <pc:sldMk cId="1426366065" sldId="263"/>
            <ac:spMk id="12" creationId="{A0F3ED61-CF16-2E39-37E8-8E7BE4D2225B}"/>
          </ac:spMkLst>
        </pc:spChg>
        <pc:picChg chg="add mod">
          <ac:chgData name="Chao Peng" userId="5097277206b168ac" providerId="LiveId" clId="{AB6AF24B-910D-407D-AEDB-5969ECD91CE0}" dt="2022-06-07T05:20:54.302" v="1225" actId="14826"/>
          <ac:picMkLst>
            <pc:docMk/>
            <pc:sldMk cId="1426366065" sldId="263"/>
            <ac:picMk id="7" creationId="{F03CBE2C-A533-F478-573A-4A059AF9F225}"/>
          </ac:picMkLst>
        </pc:picChg>
        <pc:picChg chg="del">
          <ac:chgData name="Chao Peng" userId="5097277206b168ac" providerId="LiveId" clId="{AB6AF24B-910D-407D-AEDB-5969ECD91CE0}" dt="2022-06-07T04:46:47.539" v="1177" actId="478"/>
          <ac:picMkLst>
            <pc:docMk/>
            <pc:sldMk cId="1426366065" sldId="263"/>
            <ac:picMk id="8" creationId="{C07A1676-8B2B-ED7A-B9BA-00F5549D1A9D}"/>
          </ac:picMkLst>
        </pc:picChg>
        <pc:picChg chg="del">
          <ac:chgData name="Chao Peng" userId="5097277206b168ac" providerId="LiveId" clId="{AB6AF24B-910D-407D-AEDB-5969ECD91CE0}" dt="2022-06-07T04:46:47.990" v="1178" actId="478"/>
          <ac:picMkLst>
            <pc:docMk/>
            <pc:sldMk cId="1426366065" sldId="263"/>
            <ac:picMk id="10" creationId="{BA51ECFB-0EF2-DB7B-FB8C-75337E6900F3}"/>
          </ac:picMkLst>
        </pc:picChg>
        <pc:picChg chg="add mod">
          <ac:chgData name="Chao Peng" userId="5097277206b168ac" providerId="LiveId" clId="{AB6AF24B-910D-407D-AEDB-5969ECD91CE0}" dt="2022-06-07T05:21:51.466" v="1227" actId="14826"/>
          <ac:picMkLst>
            <pc:docMk/>
            <pc:sldMk cId="1426366065" sldId="263"/>
            <ac:picMk id="11" creationId="{2F3AF175-DFF1-E9DD-6DD5-83FFEDD547DF}"/>
          </ac:picMkLst>
        </pc:picChg>
      </pc:sldChg>
    </pc:docChg>
  </pc:docChgLst>
  <pc:docChgLst>
    <pc:chgData name="Chao Peng" userId="5097277206b168ac" providerId="LiveId" clId="{B6B0BB2D-BCE2-4F52-AA9B-DD96722FBF89}"/>
    <pc:docChg chg="undo custSel addSld delSld modSld">
      <pc:chgData name="Chao Peng" userId="5097277206b168ac" providerId="LiveId" clId="{B6B0BB2D-BCE2-4F52-AA9B-DD96722FBF89}" dt="2022-07-19T02:22:36.556" v="946" actId="20577"/>
      <pc:docMkLst>
        <pc:docMk/>
      </pc:docMkLst>
      <pc:sldChg chg="del">
        <pc:chgData name="Chao Peng" userId="5097277206b168ac" providerId="LiveId" clId="{B6B0BB2D-BCE2-4F52-AA9B-DD96722FBF89}" dt="2022-07-19T01:31:21.732" v="0" actId="47"/>
        <pc:sldMkLst>
          <pc:docMk/>
          <pc:sldMk cId="1240258663" sldId="257"/>
        </pc:sldMkLst>
      </pc:sldChg>
      <pc:sldChg chg="del">
        <pc:chgData name="Chao Peng" userId="5097277206b168ac" providerId="LiveId" clId="{B6B0BB2D-BCE2-4F52-AA9B-DD96722FBF89}" dt="2022-07-19T01:31:22.165" v="1" actId="47"/>
        <pc:sldMkLst>
          <pc:docMk/>
          <pc:sldMk cId="2391965093" sldId="258"/>
        </pc:sldMkLst>
      </pc:sldChg>
      <pc:sldChg chg="del">
        <pc:chgData name="Chao Peng" userId="5097277206b168ac" providerId="LiveId" clId="{B6B0BB2D-BCE2-4F52-AA9B-DD96722FBF89}" dt="2022-07-19T01:31:22.558" v="2" actId="47"/>
        <pc:sldMkLst>
          <pc:docMk/>
          <pc:sldMk cId="3644645415" sldId="259"/>
        </pc:sldMkLst>
      </pc:sldChg>
      <pc:sldChg chg="del">
        <pc:chgData name="Chao Peng" userId="5097277206b168ac" providerId="LiveId" clId="{B6B0BB2D-BCE2-4F52-AA9B-DD96722FBF89}" dt="2022-07-19T01:31:22.942" v="3" actId="47"/>
        <pc:sldMkLst>
          <pc:docMk/>
          <pc:sldMk cId="915180635" sldId="260"/>
        </pc:sldMkLst>
      </pc:sldChg>
      <pc:sldChg chg="del">
        <pc:chgData name="Chao Peng" userId="5097277206b168ac" providerId="LiveId" clId="{B6B0BB2D-BCE2-4F52-AA9B-DD96722FBF89}" dt="2022-07-19T01:31:23.220" v="4" actId="47"/>
        <pc:sldMkLst>
          <pc:docMk/>
          <pc:sldMk cId="511915106" sldId="261"/>
        </pc:sldMkLst>
      </pc:sldChg>
      <pc:sldChg chg="addSp modSp mod">
        <pc:chgData name="Chao Peng" userId="5097277206b168ac" providerId="LiveId" clId="{B6B0BB2D-BCE2-4F52-AA9B-DD96722FBF89}" dt="2022-07-19T01:35:29.802" v="101" actId="1076"/>
        <pc:sldMkLst>
          <pc:docMk/>
          <pc:sldMk cId="2264944289" sldId="262"/>
        </pc:sldMkLst>
        <pc:spChg chg="mod">
          <ac:chgData name="Chao Peng" userId="5097277206b168ac" providerId="LiveId" clId="{B6B0BB2D-BCE2-4F52-AA9B-DD96722FBF89}" dt="2022-07-19T01:31:31.430" v="33" actId="20577"/>
          <ac:spMkLst>
            <pc:docMk/>
            <pc:sldMk cId="2264944289" sldId="262"/>
            <ac:spMk id="2" creationId="{22057272-DE52-7F3F-C5BC-A61299B5B813}"/>
          </ac:spMkLst>
        </pc:spChg>
        <pc:spChg chg="mod">
          <ac:chgData name="Chao Peng" userId="5097277206b168ac" providerId="LiveId" clId="{B6B0BB2D-BCE2-4F52-AA9B-DD96722FBF89}" dt="2022-07-19T01:35:27.532" v="100"/>
          <ac:spMkLst>
            <pc:docMk/>
            <pc:sldMk cId="2264944289" sldId="262"/>
            <ac:spMk id="3" creationId="{3D69240D-BC61-A38E-2C47-57925A8F9570}"/>
          </ac:spMkLst>
        </pc:spChg>
        <pc:picChg chg="add mod">
          <ac:chgData name="Chao Peng" userId="5097277206b168ac" providerId="LiveId" clId="{B6B0BB2D-BCE2-4F52-AA9B-DD96722FBF89}" dt="2022-07-19T01:35:29.802" v="101" actId="1076"/>
          <ac:picMkLst>
            <pc:docMk/>
            <pc:sldMk cId="2264944289" sldId="262"/>
            <ac:picMk id="5" creationId="{6D321E29-2B71-B86C-6435-E5539BEC9D90}"/>
          </ac:picMkLst>
        </pc:picChg>
      </pc:sldChg>
      <pc:sldChg chg="del">
        <pc:chgData name="Chao Peng" userId="5097277206b168ac" providerId="LiveId" clId="{B6B0BB2D-BCE2-4F52-AA9B-DD96722FBF89}" dt="2022-07-19T01:31:23.473" v="5" actId="47"/>
        <pc:sldMkLst>
          <pc:docMk/>
          <pc:sldMk cId="1426366065" sldId="263"/>
        </pc:sldMkLst>
      </pc:sldChg>
      <pc:sldChg chg="addSp delSp modSp add mod">
        <pc:chgData name="Chao Peng" userId="5097277206b168ac" providerId="LiveId" clId="{B6B0BB2D-BCE2-4F52-AA9B-DD96722FBF89}" dt="2022-07-19T02:15:36.028" v="483" actId="1076"/>
        <pc:sldMkLst>
          <pc:docMk/>
          <pc:sldMk cId="2676830595" sldId="263"/>
        </pc:sldMkLst>
        <pc:spChg chg="mod">
          <ac:chgData name="Chao Peng" userId="5097277206b168ac" providerId="LiveId" clId="{B6B0BB2D-BCE2-4F52-AA9B-DD96722FBF89}" dt="2022-07-19T01:35:39.835" v="126" actId="20577"/>
          <ac:spMkLst>
            <pc:docMk/>
            <pc:sldMk cId="2676830595" sldId="263"/>
            <ac:spMk id="2" creationId="{22057272-DE52-7F3F-C5BC-A61299B5B813}"/>
          </ac:spMkLst>
        </pc:spChg>
        <pc:spChg chg="mod">
          <ac:chgData name="Chao Peng" userId="5097277206b168ac" providerId="LiveId" clId="{B6B0BB2D-BCE2-4F52-AA9B-DD96722FBF89}" dt="2022-07-19T01:36:25.212" v="257" actId="20577"/>
          <ac:spMkLst>
            <pc:docMk/>
            <pc:sldMk cId="2676830595" sldId="263"/>
            <ac:spMk id="3" creationId="{3D69240D-BC61-A38E-2C47-57925A8F9570}"/>
          </ac:spMkLst>
        </pc:spChg>
        <pc:picChg chg="del">
          <ac:chgData name="Chao Peng" userId="5097277206b168ac" providerId="LiveId" clId="{B6B0BB2D-BCE2-4F52-AA9B-DD96722FBF89}" dt="2022-07-19T01:35:54.070" v="143" actId="478"/>
          <ac:picMkLst>
            <pc:docMk/>
            <pc:sldMk cId="2676830595" sldId="263"/>
            <ac:picMk id="5" creationId="{6D321E29-2B71-B86C-6435-E5539BEC9D90}"/>
          </ac:picMkLst>
        </pc:picChg>
        <pc:picChg chg="add del mod">
          <ac:chgData name="Chao Peng" userId="5097277206b168ac" providerId="LiveId" clId="{B6B0BB2D-BCE2-4F52-AA9B-DD96722FBF89}" dt="2022-07-19T02:11:36.289" v="263" actId="478"/>
          <ac:picMkLst>
            <pc:docMk/>
            <pc:sldMk cId="2676830595" sldId="263"/>
            <ac:picMk id="6" creationId="{90A27CD1-1EA3-2655-DFBE-23F18824A9FF}"/>
          </ac:picMkLst>
        </pc:picChg>
        <pc:picChg chg="add mod">
          <ac:chgData name="Chao Peng" userId="5097277206b168ac" providerId="LiveId" clId="{B6B0BB2D-BCE2-4F52-AA9B-DD96722FBF89}" dt="2022-07-19T02:15:36.028" v="483" actId="1076"/>
          <ac:picMkLst>
            <pc:docMk/>
            <pc:sldMk cId="2676830595" sldId="263"/>
            <ac:picMk id="8" creationId="{82A74BF3-F69B-A953-AD6A-9BCE850FC69F}"/>
          </ac:picMkLst>
        </pc:picChg>
      </pc:sldChg>
      <pc:sldChg chg="delSp modSp add mod">
        <pc:chgData name="Chao Peng" userId="5097277206b168ac" providerId="LiveId" clId="{B6B0BB2D-BCE2-4F52-AA9B-DD96722FBF89}" dt="2022-07-19T02:16:01.473" v="522" actId="20577"/>
        <pc:sldMkLst>
          <pc:docMk/>
          <pc:sldMk cId="2076612798" sldId="264"/>
        </pc:sldMkLst>
        <pc:spChg chg="mod">
          <ac:chgData name="Chao Peng" userId="5097277206b168ac" providerId="LiveId" clId="{B6B0BB2D-BCE2-4F52-AA9B-DD96722FBF89}" dt="2022-07-19T02:16:01.473" v="522" actId="20577"/>
          <ac:spMkLst>
            <pc:docMk/>
            <pc:sldMk cId="2076612798" sldId="264"/>
            <ac:spMk id="2" creationId="{22057272-DE52-7F3F-C5BC-A61299B5B813}"/>
          </ac:spMkLst>
        </pc:spChg>
        <pc:spChg chg="mod">
          <ac:chgData name="Chao Peng" userId="5097277206b168ac" providerId="LiveId" clId="{B6B0BB2D-BCE2-4F52-AA9B-DD96722FBF89}" dt="2022-07-19T02:15:26.046" v="481" actId="207"/>
          <ac:spMkLst>
            <pc:docMk/>
            <pc:sldMk cId="2076612798" sldId="264"/>
            <ac:spMk id="3" creationId="{3D69240D-BC61-A38E-2C47-57925A8F9570}"/>
          </ac:spMkLst>
        </pc:spChg>
        <pc:picChg chg="del">
          <ac:chgData name="Chao Peng" userId="5097277206b168ac" providerId="LiveId" clId="{B6B0BB2D-BCE2-4F52-AA9B-DD96722FBF89}" dt="2022-07-19T02:13:32.949" v="273" actId="478"/>
          <ac:picMkLst>
            <pc:docMk/>
            <pc:sldMk cId="2076612798" sldId="264"/>
            <ac:picMk id="8" creationId="{82A74BF3-F69B-A953-AD6A-9BCE850FC69F}"/>
          </ac:picMkLst>
        </pc:picChg>
      </pc:sldChg>
      <pc:sldChg chg="del">
        <pc:chgData name="Chao Peng" userId="5097277206b168ac" providerId="LiveId" clId="{B6B0BB2D-BCE2-4F52-AA9B-DD96722FBF89}" dt="2022-07-19T01:31:23.690" v="6" actId="47"/>
        <pc:sldMkLst>
          <pc:docMk/>
          <pc:sldMk cId="4073196878" sldId="264"/>
        </pc:sldMkLst>
      </pc:sldChg>
      <pc:sldChg chg="addSp delSp modSp add mod">
        <pc:chgData name="Chao Peng" userId="5097277206b168ac" providerId="LiveId" clId="{B6B0BB2D-BCE2-4F52-AA9B-DD96722FBF89}" dt="2022-07-19T02:21:01.180" v="853" actId="20577"/>
        <pc:sldMkLst>
          <pc:docMk/>
          <pc:sldMk cId="1257962833" sldId="265"/>
        </pc:sldMkLst>
        <pc:spChg chg="mod">
          <ac:chgData name="Chao Peng" userId="5097277206b168ac" providerId="LiveId" clId="{B6B0BB2D-BCE2-4F52-AA9B-DD96722FBF89}" dt="2022-07-19T02:16:18.343" v="545" actId="20577"/>
          <ac:spMkLst>
            <pc:docMk/>
            <pc:sldMk cId="1257962833" sldId="265"/>
            <ac:spMk id="2" creationId="{22057272-DE52-7F3F-C5BC-A61299B5B813}"/>
          </ac:spMkLst>
        </pc:spChg>
        <pc:spChg chg="mod">
          <ac:chgData name="Chao Peng" userId="5097277206b168ac" providerId="LiveId" clId="{B6B0BB2D-BCE2-4F52-AA9B-DD96722FBF89}" dt="2022-07-19T02:21:01.180" v="853" actId="20577"/>
          <ac:spMkLst>
            <pc:docMk/>
            <pc:sldMk cId="1257962833" sldId="265"/>
            <ac:spMk id="3" creationId="{3D69240D-BC61-A38E-2C47-57925A8F9570}"/>
          </ac:spMkLst>
        </pc:spChg>
        <pc:spChg chg="add del">
          <ac:chgData name="Chao Peng" userId="5097277206b168ac" providerId="LiveId" clId="{B6B0BB2D-BCE2-4F52-AA9B-DD96722FBF89}" dt="2022-07-19T02:18:50.039" v="713"/>
          <ac:spMkLst>
            <pc:docMk/>
            <pc:sldMk cId="1257962833" sldId="265"/>
            <ac:spMk id="4" creationId="{B6950141-9158-F58F-A575-1BA6E4FDFCFA}"/>
          </ac:spMkLst>
        </pc:spChg>
        <pc:picChg chg="del">
          <ac:chgData name="Chao Peng" userId="5097277206b168ac" providerId="LiveId" clId="{B6B0BB2D-BCE2-4F52-AA9B-DD96722FBF89}" dt="2022-07-19T02:16:20.972" v="546" actId="478"/>
          <ac:picMkLst>
            <pc:docMk/>
            <pc:sldMk cId="1257962833" sldId="265"/>
            <ac:picMk id="8" creationId="{82A74BF3-F69B-A953-AD6A-9BCE850FC69F}"/>
          </ac:picMkLst>
        </pc:picChg>
      </pc:sldChg>
      <pc:sldChg chg="del">
        <pc:chgData name="Chao Peng" userId="5097277206b168ac" providerId="LiveId" clId="{B6B0BB2D-BCE2-4F52-AA9B-DD96722FBF89}" dt="2022-07-19T01:31:23.954" v="7" actId="47"/>
        <pc:sldMkLst>
          <pc:docMk/>
          <pc:sldMk cId="2156904467" sldId="265"/>
        </pc:sldMkLst>
      </pc:sldChg>
      <pc:sldChg chg="modSp add mod">
        <pc:chgData name="Chao Peng" userId="5097277206b168ac" providerId="LiveId" clId="{B6B0BB2D-BCE2-4F52-AA9B-DD96722FBF89}" dt="2022-07-19T02:22:36.556" v="946" actId="20577"/>
        <pc:sldMkLst>
          <pc:docMk/>
          <pc:sldMk cId="1039003948" sldId="266"/>
        </pc:sldMkLst>
        <pc:spChg chg="mod">
          <ac:chgData name="Chao Peng" userId="5097277206b168ac" providerId="LiveId" clId="{B6B0BB2D-BCE2-4F52-AA9B-DD96722FBF89}" dt="2022-07-19T02:21:11.786" v="867" actId="20577"/>
          <ac:spMkLst>
            <pc:docMk/>
            <pc:sldMk cId="1039003948" sldId="266"/>
            <ac:spMk id="2" creationId="{22057272-DE52-7F3F-C5BC-A61299B5B813}"/>
          </ac:spMkLst>
        </pc:spChg>
        <pc:spChg chg="mod">
          <ac:chgData name="Chao Peng" userId="5097277206b168ac" providerId="LiveId" clId="{B6B0BB2D-BCE2-4F52-AA9B-DD96722FBF89}" dt="2022-07-19T02:22:36.556" v="946" actId="20577"/>
          <ac:spMkLst>
            <pc:docMk/>
            <pc:sldMk cId="1039003948" sldId="266"/>
            <ac:spMk id="3" creationId="{3D69240D-BC61-A38E-2C47-57925A8F9570}"/>
          </ac:spMkLst>
        </pc:spChg>
      </pc:sldChg>
      <pc:sldChg chg="del">
        <pc:chgData name="Chao Peng" userId="5097277206b168ac" providerId="LiveId" clId="{B6B0BB2D-BCE2-4F52-AA9B-DD96722FBF89}" dt="2022-07-19T01:31:24.223" v="8" actId="47"/>
        <pc:sldMkLst>
          <pc:docMk/>
          <pc:sldMk cId="4046295168" sldId="266"/>
        </pc:sldMkLst>
      </pc:sldChg>
    </pc:docChg>
  </pc:docChgLst>
  <pc:docChgLst>
    <pc:chgData name="Chao Peng" userId="5097277206b168ac" providerId="LiveId" clId="{2129B299-3445-41BD-BE3B-16847D0D4E97}"/>
    <pc:docChg chg="undo custSel addSld modSld">
      <pc:chgData name="Chao Peng" userId="5097277206b168ac" providerId="LiveId" clId="{2129B299-3445-41BD-BE3B-16847D0D4E97}" dt="2022-06-14T14:06:39.805" v="265" actId="1076"/>
      <pc:docMkLst>
        <pc:docMk/>
      </pc:docMkLst>
      <pc:sldChg chg="modSp mod">
        <pc:chgData name="Chao Peng" userId="5097277206b168ac" providerId="LiveId" clId="{2129B299-3445-41BD-BE3B-16847D0D4E97}" dt="2022-06-14T14:05:15.585" v="244" actId="6549"/>
        <pc:sldMkLst>
          <pc:docMk/>
          <pc:sldMk cId="2264944289" sldId="262"/>
        </pc:sldMkLst>
        <pc:spChg chg="mod">
          <ac:chgData name="Chao Peng" userId="5097277206b168ac" providerId="LiveId" clId="{2129B299-3445-41BD-BE3B-16847D0D4E97}" dt="2022-06-14T14:05:15.585" v="244" actId="6549"/>
          <ac:spMkLst>
            <pc:docMk/>
            <pc:sldMk cId="2264944289" sldId="262"/>
            <ac:spMk id="3" creationId="{3D69240D-BC61-A38E-2C47-57925A8F9570}"/>
          </ac:spMkLst>
        </pc:spChg>
      </pc:sldChg>
      <pc:sldChg chg="addSp delSp modSp new mod">
        <pc:chgData name="Chao Peng" userId="5097277206b168ac" providerId="LiveId" clId="{2129B299-3445-41BD-BE3B-16847D0D4E97}" dt="2022-06-14T13:23:43.935" v="193" actId="1076"/>
        <pc:sldMkLst>
          <pc:docMk/>
          <pc:sldMk cId="4073196878" sldId="264"/>
        </pc:sldMkLst>
        <pc:spChg chg="mod">
          <ac:chgData name="Chao Peng" userId="5097277206b168ac" providerId="LiveId" clId="{2129B299-3445-41BD-BE3B-16847D0D4E97}" dt="2022-06-14T13:21:40.199" v="18" actId="20577"/>
          <ac:spMkLst>
            <pc:docMk/>
            <pc:sldMk cId="4073196878" sldId="264"/>
            <ac:spMk id="2" creationId="{11A5CA3B-3E50-900C-C940-C194426C22B1}"/>
          </ac:spMkLst>
        </pc:spChg>
        <pc:spChg chg="add del mod">
          <ac:chgData name="Chao Peng" userId="5097277206b168ac" providerId="LiveId" clId="{2129B299-3445-41BD-BE3B-16847D0D4E97}" dt="2022-06-14T13:23:35.479" v="190" actId="20577"/>
          <ac:spMkLst>
            <pc:docMk/>
            <pc:sldMk cId="4073196878" sldId="264"/>
            <ac:spMk id="3" creationId="{FD481F6B-71F8-C27B-C62F-CC365F62058F}"/>
          </ac:spMkLst>
        </pc:spChg>
        <pc:graphicFrameChg chg="add del mod">
          <ac:chgData name="Chao Peng" userId="5097277206b168ac" providerId="LiveId" clId="{2129B299-3445-41BD-BE3B-16847D0D4E97}" dt="2022-06-14T13:22:31.185" v="128"/>
          <ac:graphicFrameMkLst>
            <pc:docMk/>
            <pc:sldMk cId="4073196878" sldId="264"/>
            <ac:graphicFrameMk id="6" creationId="{1B622792-5DD7-7A80-599D-EBF90E65C8A1}"/>
          </ac:graphicFrameMkLst>
        </pc:graphicFrameChg>
        <pc:picChg chg="add del mod">
          <ac:chgData name="Chao Peng" userId="5097277206b168ac" providerId="LiveId" clId="{2129B299-3445-41BD-BE3B-16847D0D4E97}" dt="2022-06-14T13:21:51.477" v="23"/>
          <ac:picMkLst>
            <pc:docMk/>
            <pc:sldMk cId="4073196878" sldId="264"/>
            <ac:picMk id="5" creationId="{5679D515-A3FC-B5E9-3B80-7999F8ADB017}"/>
          </ac:picMkLst>
        </pc:picChg>
        <pc:picChg chg="add del mod">
          <ac:chgData name="Chao Peng" userId="5097277206b168ac" providerId="LiveId" clId="{2129B299-3445-41BD-BE3B-16847D0D4E97}" dt="2022-06-14T13:22:30.862" v="127"/>
          <ac:picMkLst>
            <pc:docMk/>
            <pc:sldMk cId="4073196878" sldId="264"/>
            <ac:picMk id="8" creationId="{5F1ADD20-2B85-8E44-7517-5A216ED5CFC8}"/>
          </ac:picMkLst>
        </pc:picChg>
        <pc:picChg chg="add mod ord">
          <ac:chgData name="Chao Peng" userId="5097277206b168ac" providerId="LiveId" clId="{2129B299-3445-41BD-BE3B-16847D0D4E97}" dt="2022-06-14T13:23:43.935" v="193" actId="1076"/>
          <ac:picMkLst>
            <pc:docMk/>
            <pc:sldMk cId="4073196878" sldId="264"/>
            <ac:picMk id="10" creationId="{4EDC2A2C-F4D0-17E5-F33D-BDD8DDFB4793}"/>
          </ac:picMkLst>
        </pc:picChg>
      </pc:sldChg>
      <pc:sldChg chg="addSp delSp modSp add mod">
        <pc:chgData name="Chao Peng" userId="5097277206b168ac" providerId="LiveId" clId="{2129B299-3445-41BD-BE3B-16847D0D4E97}" dt="2022-06-14T14:05:04.038" v="231" actId="1076"/>
        <pc:sldMkLst>
          <pc:docMk/>
          <pc:sldMk cId="2156904467" sldId="265"/>
        </pc:sldMkLst>
        <pc:spChg chg="mod">
          <ac:chgData name="Chao Peng" userId="5097277206b168ac" providerId="LiveId" clId="{2129B299-3445-41BD-BE3B-16847D0D4E97}" dt="2022-06-14T13:24:22.555" v="225" actId="20577"/>
          <ac:spMkLst>
            <pc:docMk/>
            <pc:sldMk cId="2156904467" sldId="265"/>
            <ac:spMk id="2" creationId="{11A5CA3B-3E50-900C-C940-C194426C22B1}"/>
          </ac:spMkLst>
        </pc:spChg>
        <pc:spChg chg="del mod">
          <ac:chgData name="Chao Peng" userId="5097277206b168ac" providerId="LiveId" clId="{2129B299-3445-41BD-BE3B-16847D0D4E97}" dt="2022-06-14T14:05:01.514" v="230" actId="478"/>
          <ac:spMkLst>
            <pc:docMk/>
            <pc:sldMk cId="2156904467" sldId="265"/>
            <ac:spMk id="3" creationId="{FD481F6B-71F8-C27B-C62F-CC365F62058F}"/>
          </ac:spMkLst>
        </pc:spChg>
        <pc:picChg chg="add mod">
          <ac:chgData name="Chao Peng" userId="5097277206b168ac" providerId="LiveId" clId="{2129B299-3445-41BD-BE3B-16847D0D4E97}" dt="2022-06-14T14:05:04.038" v="231" actId="1076"/>
          <ac:picMkLst>
            <pc:docMk/>
            <pc:sldMk cId="2156904467" sldId="265"/>
            <ac:picMk id="5" creationId="{C6E38DC3-62CB-9020-9094-014CAEA86DAB}"/>
          </ac:picMkLst>
        </pc:picChg>
        <pc:picChg chg="del">
          <ac:chgData name="Chao Peng" userId="5097277206b168ac" providerId="LiveId" clId="{2129B299-3445-41BD-BE3B-16847D0D4E97}" dt="2022-06-14T13:24:24.888" v="226" actId="478"/>
          <ac:picMkLst>
            <pc:docMk/>
            <pc:sldMk cId="2156904467" sldId="265"/>
            <ac:picMk id="10" creationId="{4EDC2A2C-F4D0-17E5-F33D-BDD8DDFB4793}"/>
          </ac:picMkLst>
        </pc:picChg>
      </pc:sldChg>
      <pc:sldChg chg="addSp delSp modSp add mod">
        <pc:chgData name="Chao Peng" userId="5097277206b168ac" providerId="LiveId" clId="{2129B299-3445-41BD-BE3B-16847D0D4E97}" dt="2022-06-14T14:06:39.805" v="265" actId="1076"/>
        <pc:sldMkLst>
          <pc:docMk/>
          <pc:sldMk cId="4046295168" sldId="266"/>
        </pc:sldMkLst>
        <pc:spChg chg="mod">
          <ac:chgData name="Chao Peng" userId="5097277206b168ac" providerId="LiveId" clId="{2129B299-3445-41BD-BE3B-16847D0D4E97}" dt="2022-06-14T14:05:10.100" v="242" actId="20577"/>
          <ac:spMkLst>
            <pc:docMk/>
            <pc:sldMk cId="4046295168" sldId="266"/>
            <ac:spMk id="2" creationId="{11A5CA3B-3E50-900C-C940-C194426C22B1}"/>
          </ac:spMkLst>
        </pc:spChg>
        <pc:picChg chg="add mod">
          <ac:chgData name="Chao Peng" userId="5097277206b168ac" providerId="LiveId" clId="{2129B299-3445-41BD-BE3B-16847D0D4E97}" dt="2022-06-14T14:06:39.805" v="265" actId="1076"/>
          <ac:picMkLst>
            <pc:docMk/>
            <pc:sldMk cId="4046295168" sldId="266"/>
            <ac:picMk id="4" creationId="{6A98CD76-7FA3-13CF-1FE8-5F3E9AEAB0E8}"/>
          </ac:picMkLst>
        </pc:picChg>
        <pc:picChg chg="del">
          <ac:chgData name="Chao Peng" userId="5097277206b168ac" providerId="LiveId" clId="{2129B299-3445-41BD-BE3B-16847D0D4E97}" dt="2022-06-14T14:05:38.951" v="245" actId="478"/>
          <ac:picMkLst>
            <pc:docMk/>
            <pc:sldMk cId="4046295168" sldId="266"/>
            <ac:picMk id="5" creationId="{C6E38DC3-62CB-9020-9094-014CAEA86DAB}"/>
          </ac:picMkLst>
        </pc:picChg>
        <pc:picChg chg="add del mod">
          <ac:chgData name="Chao Peng" userId="5097277206b168ac" providerId="LiveId" clId="{2129B299-3445-41BD-BE3B-16847D0D4E97}" dt="2022-06-14T14:06:25.957" v="255" actId="21"/>
          <ac:picMkLst>
            <pc:docMk/>
            <pc:sldMk cId="4046295168" sldId="266"/>
            <ac:picMk id="7" creationId="{98371016-01E0-3D93-7CE4-76DF2947C1B0}"/>
          </ac:picMkLst>
        </pc:picChg>
        <pc:picChg chg="add del mod">
          <ac:chgData name="Chao Peng" userId="5097277206b168ac" providerId="LiveId" clId="{2129B299-3445-41BD-BE3B-16847D0D4E97}" dt="2022-06-14T14:06:37.458" v="264" actId="478"/>
          <ac:picMkLst>
            <pc:docMk/>
            <pc:sldMk cId="4046295168" sldId="266"/>
            <ac:picMk id="8" creationId="{D146155E-FE59-F628-46A4-683060F701EA}"/>
          </ac:picMkLst>
        </pc:picChg>
      </pc:sldChg>
    </pc:docChg>
  </pc:docChgLst>
  <pc:docChgLst>
    <pc:chgData name="Chao Peng" userId="5097277206b168ac" providerId="LiveId" clId="{5EF9CCF1-1395-4921-8464-408C34659FE1}"/>
    <pc:docChg chg="modSld">
      <pc:chgData name="Chao Peng" userId="5097277206b168ac" providerId="LiveId" clId="{5EF9CCF1-1395-4921-8464-408C34659FE1}" dt="2022-06-07T15:03:58.359" v="1" actId="1076"/>
      <pc:docMkLst>
        <pc:docMk/>
      </pc:docMkLst>
      <pc:sldChg chg="modSp mod">
        <pc:chgData name="Chao Peng" userId="5097277206b168ac" providerId="LiveId" clId="{5EF9CCF1-1395-4921-8464-408C34659FE1}" dt="2022-06-07T15:03:58.359" v="1" actId="1076"/>
        <pc:sldMkLst>
          <pc:docMk/>
          <pc:sldMk cId="511915106" sldId="261"/>
        </pc:sldMkLst>
        <pc:picChg chg="mod">
          <ac:chgData name="Chao Peng" userId="5097277206b168ac" providerId="LiveId" clId="{5EF9CCF1-1395-4921-8464-408C34659FE1}" dt="2022-06-07T15:03:58.359" v="1" actId="1076"/>
          <ac:picMkLst>
            <pc:docMk/>
            <pc:sldMk cId="511915106" sldId="261"/>
            <ac:picMk id="8" creationId="{C07A1676-8B2B-ED7A-B9BA-00F5549D1A9D}"/>
          </ac:picMkLst>
        </pc:picChg>
        <pc:picChg chg="mod">
          <ac:chgData name="Chao Peng" userId="5097277206b168ac" providerId="LiveId" clId="{5EF9CCF1-1395-4921-8464-408C34659FE1}" dt="2022-06-07T15:03:56.725" v="0" actId="1076"/>
          <ac:picMkLst>
            <pc:docMk/>
            <pc:sldMk cId="511915106" sldId="261"/>
            <ac:picMk id="10" creationId="{BA51ECFB-0EF2-DB7B-FB8C-75337E6900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48A-2784-D5B3-47A5-986B91DBD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2A053-5176-876D-F11E-C8343107B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99CBE-1BD8-011D-F8AA-7333858F9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36AF0-4B5F-D641-8474-D1C711D9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6CE60-3395-E733-9B51-639D548E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03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13CF9-5CAF-F4A4-E06A-0A5ED3135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F7C639-D258-B59C-E360-FC29F66F4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A99AE-E931-B072-E4AA-C5DDAC2E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8B7F9-60A5-A174-BBAC-76636016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298A0-D24B-036A-0C90-57564DA5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7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B88EB-6D21-1821-D86D-E2EFADD980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14B51-1707-0C84-3212-64E098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7FB3B-0B67-EC8B-0CA6-23521C54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011EC-AB9B-8AF2-7306-645E56E5D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12505-2376-58B2-AF65-5751CD05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1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B6B4-ABB4-151B-CF3E-FA341E07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BDC4-E9E1-5B20-537D-81F68E1AF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8952D-E93A-6279-00FB-3388E1B7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8E916-1AC8-0CA4-EDAA-BEA50B025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7BBE6-BACF-E873-EEC1-79C6210A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28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33C5-5E94-8D5F-C337-F192AE1E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B39BF-4EF0-BC03-C308-FD26BEFD1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B4B6A-E094-176E-6CD7-E1EAB61E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1711B-5CC5-D933-A5DC-DDA8F164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16E1A-04F5-59C4-D732-88F6DDF6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72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093A-3DB9-6240-1207-95FDB97A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2143F-BC27-4E3A-3AB5-7EEEEB05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DDF3D-18A2-C0E7-8A2D-F50F4543F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E5C77-11B2-64DD-BEE7-8FDCBE8F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68DE8-F338-944C-8057-325BE5FEF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00E6E-63CA-8D6E-148A-CAFF4DD13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33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3E90F-866C-0F9D-FCC5-A2C99D5DE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A9D00-8EE5-942A-A8AE-8434E5AC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808DF-6325-5CC5-DF5A-E4E2256D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6FCC22-E32B-6935-7B30-4B9116CB1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FD27C-8559-A661-B525-7194DDDA71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4A9B8-D19B-7A47-5F99-1F3C42624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938422-E25D-D3A2-57D5-EE3999EF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1287B7-B885-AD03-0509-0D89102E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5E58A-6052-9908-8603-C44CB61C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52DCC5-3039-711D-D32E-931153D3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BCA5-4066-C12E-0F4A-ED9F9236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FA1C31-713C-FC7F-154D-D3017BF2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1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286C7-F662-7A1D-6101-C530499B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EE8952-7BF4-095C-D861-3AFE1CF8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002A8-880D-41BD-0080-C2AAAB3B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6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50AD5-AD4C-BEF9-D452-F848931C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078E6-B473-B91A-4D21-D6FB8AEA8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99FF8-838A-E28D-C676-F3C2A9AB5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9E8D6-F893-C8E7-802A-1691A5A5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399CD-CEF9-E357-2B9C-C295C921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B449A-E001-B398-7577-71A2E059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43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1298-C6D6-7B17-AADD-AD100120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C45AE-E217-D0ED-DBEE-6D9EDCAC8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15B8C-E073-1F3F-2511-6C390B1DA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1C424-0983-478B-4B7F-2B034CD1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3F90D-61ED-0243-A5F5-5D25EE8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A3466-94E5-0984-FFB7-A10C7618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66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D9025D-C65E-E79C-ABAA-B30263341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558BC-FCEB-6FFA-81BC-4B7728F02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509B8-443B-AC00-13BD-F69C04343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5CC3-CB62-413E-8EB4-A8E7AC0FC8CD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FC3F3-2282-96C8-C1E0-899FA3A3C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63C95-D9DB-7E65-18B3-6ABBF8594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635D-8B1E-48F2-9A48-4EE82CE95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102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icweb.phy.anl.gov/containers/eic_contain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7272-DE52-7F3F-C5BC-A61299B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Running </a:t>
            </a:r>
            <a:r>
              <a:rPr lang="en-US" altLang="zh-CN" dirty="0" err="1"/>
              <a:t>SoLID</a:t>
            </a:r>
            <a:r>
              <a:rPr lang="en-US" altLang="zh-CN" dirty="0"/>
              <a:t> benchmark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240D-BC61-A38E-2C47-57925A8F9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/>
              <a:t>SoLID</a:t>
            </a:r>
            <a:r>
              <a:rPr lang="en-US" altLang="zh-CN" sz="2400" dirty="0"/>
              <a:t> in DD4Hep + Juggler (Gaudi)</a:t>
            </a:r>
          </a:p>
          <a:p>
            <a:pPr lvl="1"/>
            <a:r>
              <a:rPr lang="en-US" altLang="zh-CN" sz="2000" dirty="0"/>
              <a:t>https://eicweb.phy.anl.gov/EIC/detectors/solid</a:t>
            </a:r>
          </a:p>
          <a:p>
            <a:pPr lvl="1"/>
            <a:endParaRPr lang="en-US" altLang="zh-CN" sz="2000" dirty="0"/>
          </a:p>
          <a:p>
            <a:pPr marL="0" indent="0">
              <a:buNone/>
            </a:pPr>
            <a:endParaRPr lang="zh-CN" alt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321E29-2B71-B86C-6435-E5539BEC9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134" y="2776537"/>
            <a:ext cx="7684807" cy="347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4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7272-DE52-7F3F-C5BC-A61299B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Installing EIC container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240D-BC61-A38E-2C47-57925A8F9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hlinkClick r:id="rId2"/>
              </a:rPr>
              <a:t>https://eicweb.phy.anl.gov/containers/eic_container</a:t>
            </a:r>
            <a:endParaRPr lang="en-US" altLang="zh-CN" sz="2400" dirty="0"/>
          </a:p>
          <a:p>
            <a:pPr lvl="1"/>
            <a:endParaRPr lang="en-US" altLang="zh-CN" sz="2000" dirty="0"/>
          </a:p>
          <a:p>
            <a:pPr marL="0" indent="0">
              <a:buNone/>
            </a:pPr>
            <a:endParaRPr lang="zh-CN" alt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A74BF3-F69B-A953-AD6A-9BCE850FC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0487" y="2281336"/>
            <a:ext cx="5687818" cy="440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3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7272-DE52-7F3F-C5BC-A61299B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Installing Data Model and Juggler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240D-BC61-A38E-2C47-57925A8F9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/>
              <a:t>In eic-shell</a:t>
            </a:r>
          </a:p>
          <a:p>
            <a:endParaRPr lang="en-US" altLang="zh-CN" sz="2400" dirty="0"/>
          </a:p>
          <a:p>
            <a:r>
              <a:rPr lang="en-US" altLang="zh-CN" sz="2400" dirty="0"/>
              <a:t>Data model (EICD)</a:t>
            </a:r>
          </a:p>
          <a:p>
            <a:pPr lvl="1"/>
            <a:r>
              <a:rPr lang="en-US" altLang="zh-CN" sz="2000" dirty="0"/>
              <a:t>git clone https://eicweb.phy.anl.gov/EIC/eicd.git</a:t>
            </a:r>
          </a:p>
          <a:p>
            <a:pPr lvl="1"/>
            <a:r>
              <a:rPr lang="en-US" altLang="zh-CN" sz="2000" dirty="0"/>
              <a:t>cd </a:t>
            </a:r>
            <a:r>
              <a:rPr lang="en-US" altLang="zh-CN" sz="2000" dirty="0" err="1"/>
              <a:t>eicd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mkdir</a:t>
            </a:r>
            <a:r>
              <a:rPr lang="en-US" altLang="zh-CN" sz="2000" dirty="0"/>
              <a:t> build &amp;&amp; cd build</a:t>
            </a:r>
          </a:p>
          <a:p>
            <a:pPr lvl="1"/>
            <a:r>
              <a:rPr lang="en-US" altLang="zh-CN" sz="2000" dirty="0" err="1"/>
              <a:t>cmake</a:t>
            </a:r>
            <a:r>
              <a:rPr lang="en-US" altLang="zh-CN" sz="2000" dirty="0"/>
              <a:t> .. –DCMAKE_INSTALL_PREFIX=$ATHENA_PREFIX –DBUILD_DATA_MODEL=ON</a:t>
            </a:r>
          </a:p>
          <a:p>
            <a:pPr lvl="1"/>
            <a:r>
              <a:rPr lang="en-US" altLang="zh-CN" sz="2000" dirty="0"/>
              <a:t>make –j4 install</a:t>
            </a:r>
          </a:p>
          <a:p>
            <a:pPr lvl="1"/>
            <a:endParaRPr lang="en-US" altLang="zh-CN" sz="2000" dirty="0"/>
          </a:p>
          <a:p>
            <a:r>
              <a:rPr lang="en-US" altLang="zh-CN" sz="2400" dirty="0"/>
              <a:t>Analysis framework (Juggler)</a:t>
            </a:r>
            <a:endParaRPr lang="en-US" altLang="zh-CN" sz="2000" dirty="0"/>
          </a:p>
          <a:p>
            <a:pPr lvl="1"/>
            <a:r>
              <a:rPr lang="en-US" altLang="zh-CN" sz="2000" dirty="0"/>
              <a:t>git clone https://eicweb.phy.anl.gov/EIC/juggler.git</a:t>
            </a:r>
          </a:p>
          <a:p>
            <a:pPr lvl="1"/>
            <a:r>
              <a:rPr lang="en-US" altLang="zh-CN" sz="2000" dirty="0"/>
              <a:t>cd </a:t>
            </a:r>
            <a:r>
              <a:rPr lang="en-US" altLang="zh-CN" sz="2000" dirty="0" err="1"/>
              <a:t>eicd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mkdir</a:t>
            </a:r>
            <a:r>
              <a:rPr lang="en-US" altLang="zh-CN" sz="2000" dirty="0"/>
              <a:t> build &amp;&amp; cd build</a:t>
            </a:r>
          </a:p>
          <a:p>
            <a:pPr lvl="1"/>
            <a:r>
              <a:rPr lang="en-US" altLang="zh-CN" sz="2000" dirty="0" err="1"/>
              <a:t>cmake</a:t>
            </a:r>
            <a:r>
              <a:rPr lang="en-US" altLang="zh-CN" sz="2000" dirty="0"/>
              <a:t> .. –DCMAKE_INSTALL_PREFIX=$ATHENA_PREFIX</a:t>
            </a:r>
          </a:p>
          <a:p>
            <a:pPr lvl="1"/>
            <a:r>
              <a:rPr lang="en-US" altLang="zh-CN" sz="2000" dirty="0"/>
              <a:t>make –j4 install</a:t>
            </a:r>
          </a:p>
          <a:p>
            <a:pPr lvl="1"/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25796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7272-DE52-7F3F-C5BC-A61299B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Set Environment Variables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240D-BC61-A38E-2C47-57925A8F9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Set some environment variables for benchmark</a:t>
            </a:r>
          </a:p>
          <a:p>
            <a:pPr lvl="1"/>
            <a:r>
              <a:rPr lang="en-US" altLang="zh-CN" sz="2000" dirty="0"/>
              <a:t>JUGGLER_DETECTOR=solid</a:t>
            </a: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Xml file name</a:t>
            </a:r>
          </a:p>
          <a:p>
            <a:pPr lvl="1"/>
            <a:endParaRPr lang="en-US" altLang="zh-CN" sz="2000" dirty="0"/>
          </a:p>
          <a:p>
            <a:pPr lvl="1"/>
            <a:r>
              <a:rPr lang="en-US" altLang="zh-CN" sz="2000" dirty="0"/>
              <a:t>DETECTOR_PATH=&lt;</a:t>
            </a:r>
            <a:r>
              <a:rPr lang="en-US" altLang="zh-CN" sz="2000" dirty="0" err="1"/>
              <a:t>path_to_solid_repo</a:t>
            </a:r>
            <a:r>
              <a:rPr lang="en-US" altLang="zh-CN" sz="2000" dirty="0"/>
              <a:t>&gt;</a:t>
            </a: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Path to solid repository</a:t>
            </a:r>
          </a:p>
          <a:p>
            <a:pPr lvl="1"/>
            <a:endParaRPr lang="en-US" altLang="zh-CN" sz="2000" dirty="0"/>
          </a:p>
          <a:p>
            <a:pPr lvl="1"/>
            <a:r>
              <a:rPr lang="sv-SE" altLang="zh-CN" sz="2000" dirty="0"/>
              <a:t>JUGGLER_INSTALL_PREFIX=$ATHENA_PREFIX</a:t>
            </a:r>
          </a:p>
          <a:p>
            <a:pPr lvl="2"/>
            <a:r>
              <a:rPr lang="sv-SE" altLang="zh-CN" dirty="0">
                <a:solidFill>
                  <a:srgbClr val="0070C0"/>
                </a:solidFill>
              </a:rPr>
              <a:t>If you installed juggler in $ATHENA_PREFIX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7661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7272-DE52-7F3F-C5BC-A61299B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Run benchmark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240D-BC61-A38E-2C47-57925A8F9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In solid repository</a:t>
            </a:r>
          </a:p>
          <a:p>
            <a:r>
              <a:rPr lang="en-US" altLang="zh-CN" sz="2400" dirty="0"/>
              <a:t>python benchmarks/ecal/run_emcal_benchmarks.py barrel --particle "electron" -n 100 -t "</a:t>
            </a:r>
            <a:r>
              <a:rPr lang="en-US" altLang="zh-CN" sz="2400" dirty="0" err="1"/>
              <a:t>barrel_electron</a:t>
            </a:r>
            <a:r>
              <a:rPr lang="en-US" altLang="zh-CN" sz="2400" dirty="0"/>
              <a:t>" --</a:t>
            </a:r>
            <a:r>
              <a:rPr lang="en-US" altLang="zh-CN" sz="2400" dirty="0" err="1"/>
              <a:t>pmin</a:t>
            </a:r>
            <a:r>
              <a:rPr lang="en-US" altLang="zh-CN" sz="2400" dirty="0"/>
              <a:t> 5.0 --</a:t>
            </a:r>
            <a:r>
              <a:rPr lang="en-US" altLang="zh-CN" sz="2400" dirty="0" err="1"/>
              <a:t>pmax</a:t>
            </a:r>
            <a:r>
              <a:rPr lang="en-US" altLang="zh-CN" sz="2400" dirty="0"/>
              <a:t> 5.0 --</a:t>
            </a:r>
            <a:r>
              <a:rPr lang="en-US" altLang="zh-CN" sz="2400" dirty="0" err="1"/>
              <a:t>angmin</a:t>
            </a:r>
            <a:r>
              <a:rPr lang="en-US" altLang="zh-CN" sz="2400" dirty="0"/>
              <a:t> 45 --</a:t>
            </a:r>
            <a:r>
              <a:rPr lang="en-US" altLang="zh-CN" sz="2400" dirty="0" err="1"/>
              <a:t>angmax</a:t>
            </a:r>
            <a:r>
              <a:rPr lang="en-US" altLang="zh-CN" sz="2400" dirty="0"/>
              <a:t> 135</a:t>
            </a:r>
          </a:p>
          <a:p>
            <a:r>
              <a:rPr lang="en-US" altLang="zh-CN" sz="2400" dirty="0"/>
              <a:t>Results in </a:t>
            </a:r>
            <a:r>
              <a:rPr lang="en-US" altLang="zh-CN" sz="2400" dirty="0" err="1"/>
              <a:t>gen_data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sim_data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rec_data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3900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258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Running SoLID benchmark</vt:lpstr>
      <vt:lpstr>Installing EIC container</vt:lpstr>
      <vt:lpstr>Installing Data Model and Juggler</vt:lpstr>
      <vt:lpstr>Set Environment Variables</vt:lpstr>
      <vt:lpstr>Run benchmark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FAEC Shower</dc:title>
  <dc:creator>Chao Peng</dc:creator>
  <cp:lastModifiedBy>Chao Peng</cp:lastModifiedBy>
  <cp:revision>1</cp:revision>
  <dcterms:created xsi:type="dcterms:W3CDTF">2022-06-07T01:14:09Z</dcterms:created>
  <dcterms:modified xsi:type="dcterms:W3CDTF">2022-07-19T02:22:40Z</dcterms:modified>
</cp:coreProperties>
</file>