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45"/>
    <p:restoredTop sz="94685"/>
  </p:normalViewPr>
  <p:slideViewPr>
    <p:cSldViewPr snapToGrid="0" snapToObjects="1">
      <p:cViewPr varScale="1">
        <p:scale>
          <a:sx n="115" d="100"/>
          <a:sy n="115" d="100"/>
        </p:scale>
        <p:origin x="208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A6E2B-615A-FB47-A31C-7C3F0DCFC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210EC-2163-DA44-91F9-A8C32A708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92025-4CDF-A44F-BAE3-55378E5DB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0AEA-1C85-6B47-8EEA-3B0953E1DEC2}" type="datetimeFigureOut">
              <a:rPr lang="en-US" smtClean="0"/>
              <a:t>7/7/20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25940-168F-A24E-8039-2ECA938F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CA150-FD2F-7B42-817E-0E1BFDB9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EB10-0784-FB4F-B065-95F49DBF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40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EC80A-3291-AB40-AE28-AE8DC555A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AB7B81-DC73-4044-A235-9397FE475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433E4-3934-6340-B667-82273D9EB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0AEA-1C85-6B47-8EEA-3B0953E1DEC2}" type="datetimeFigureOut">
              <a:rPr lang="en-US" smtClean="0"/>
              <a:t>7/7/20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A6390-B5CB-A543-B707-B8423809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63727-DA5D-1A42-90DD-6CDD6B4D8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EB10-0784-FB4F-B065-95F49DBF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6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085180-440E-B64C-A81F-236B54B6C7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F29A67-03C9-3049-B408-A188EDE11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52937-BDFE-5641-95B3-CE236327B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0AEA-1C85-6B47-8EEA-3B0953E1DEC2}" type="datetimeFigureOut">
              <a:rPr lang="en-US" smtClean="0"/>
              <a:t>7/7/20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702BB-6789-1240-93F3-72B64F963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A7198-DE3D-DF4B-B444-A19BC40E7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EB10-0784-FB4F-B065-95F49DBF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6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72F6E-205A-C74D-A2E2-A06858934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A7AF3-6BA1-FF44-ADB0-9359F3F61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714AD-E16E-DA42-911C-9FFE18DB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0AEA-1C85-6B47-8EEA-3B0953E1DEC2}" type="datetimeFigureOut">
              <a:rPr lang="en-US" smtClean="0"/>
              <a:t>7/7/20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C14BA-E7DE-AE4F-9091-477AA4CBC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D90AD-F15E-6945-986B-66C1DDBB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EB10-0784-FB4F-B065-95F49DBF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4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CE7B5-BA5D-9342-9765-6B239B926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DE213-1B29-8E4D-A6FB-1838DBAB2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2D0C5-A0FD-4F4E-B36D-B0DF844A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0AEA-1C85-6B47-8EEA-3B0953E1DEC2}" type="datetimeFigureOut">
              <a:rPr lang="en-US" smtClean="0"/>
              <a:t>7/7/20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4C1CE-BF4C-4543-AB97-25C70BB65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A192A-7606-454A-A680-8780222A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EB10-0784-FB4F-B065-95F49DBF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0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8F96-D642-A847-9D57-5CF66D38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F6F13-3DA3-FF42-9C9D-8B94C0794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4BAAC9-2D26-3844-AF87-9D1AEB28A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368C1-18C4-874D-8BF2-92B1C03D4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0AEA-1C85-6B47-8EEA-3B0953E1DEC2}" type="datetimeFigureOut">
              <a:rPr lang="en-US" smtClean="0"/>
              <a:t>7/7/20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A4438-B924-8B4F-A3E7-AD58E2257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D9E09-2872-6746-B5CD-E30015C64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EB10-0784-FB4F-B065-95F49DBF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7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02C17-B3D3-534A-9E8D-43E730C07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F8AA7-ABBC-9441-A1B9-8F93CE766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27A0E0-9BB9-4F46-A734-713B3A9C2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5117BC-24FF-0541-BE10-343172741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6C6CFC-A8E5-3C4C-845B-028A898AE1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75747F-37BF-EC48-B4BF-368BF23F4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0AEA-1C85-6B47-8EEA-3B0953E1DEC2}" type="datetimeFigureOut">
              <a:rPr lang="en-US" smtClean="0"/>
              <a:t>7/7/20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86AB2B-1D74-2C46-A8DC-BEF847D1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DF0AC4-0276-4B41-9019-921EA067D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EB10-0784-FB4F-B065-95F49DBF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9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2EF5B-61CF-3343-B062-88B6CE30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31CEB5-3C58-7E42-91A4-7F0C5A85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0AEA-1C85-6B47-8EEA-3B0953E1DEC2}" type="datetimeFigureOut">
              <a:rPr lang="en-US" smtClean="0"/>
              <a:t>7/7/20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F49A4A-78D6-5E43-9681-0B707DC60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30690-F2CA-1040-9631-BDE714A7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EB10-0784-FB4F-B065-95F49DBF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4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63FC0B-9CA0-2F4A-8F65-87F82FAE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0AEA-1C85-6B47-8EEA-3B0953E1DEC2}" type="datetimeFigureOut">
              <a:rPr lang="en-US" smtClean="0"/>
              <a:t>7/7/20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6954AE-3A38-9A4E-B1B1-E38E65860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DAC77-9D18-5044-945B-789E4B2F8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EB10-0784-FB4F-B065-95F49DBF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33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0BCBC-61F1-AD4E-904C-04A9F34D6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6ED13-258F-7845-8CEB-6AD36096C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6F7B7-D327-2948-946D-F3B84E8FD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2D0C8-3608-5A41-929C-2792DCDD7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0AEA-1C85-6B47-8EEA-3B0953E1DEC2}" type="datetimeFigureOut">
              <a:rPr lang="en-US" smtClean="0"/>
              <a:t>7/7/20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1336D-50EE-8849-B826-9C675C29A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7A328-608D-214B-ACE8-27C1F9C8D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EB10-0784-FB4F-B065-95F49DBF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2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FD791-16C7-C743-9097-ADA86A7B0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4AE505-F56D-FB4F-8606-857FBA7DA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67F395-DB9D-E54B-BCAB-E0F24E81F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6555C6-700E-0947-AB32-59C7B9E1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0AEA-1C85-6B47-8EEA-3B0953E1DEC2}" type="datetimeFigureOut">
              <a:rPr lang="en-US" smtClean="0"/>
              <a:t>7/7/20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39EA71-F008-A74E-AF21-7EDD553DF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67DB6B-A27B-FB47-9FD5-CD29F4570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EB10-0784-FB4F-B065-95F49DBF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8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F3E808-CBC8-6143-86E7-7F11B487F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00BA47-350A-D241-9C19-14F414E00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D494A-58E2-904A-AC43-6D66784269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90AEA-1C85-6B47-8EEA-3B0953E1DEC2}" type="datetimeFigureOut">
              <a:rPr lang="en-US" smtClean="0"/>
              <a:t>7/7/20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DCA16-E35F-344C-B805-2C28FA09F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C174D-6809-DB4A-A661-62589B3D7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2EB10-0784-FB4F-B065-95F49DBF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3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266A0-B726-B74F-9E1F-10AFCDD80A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 we would like to ask at the TDIS collaboration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18E270-D31C-3842-9717-0279E43A58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Arun Tadepalli – </a:t>
            </a:r>
            <a:r>
              <a:rPr lang="en-US" dirty="0" err="1"/>
              <a:t>JLab</a:t>
            </a:r>
            <a:r>
              <a:rPr lang="en-US" dirty="0"/>
              <a:t> </a:t>
            </a:r>
          </a:p>
          <a:p>
            <a:r>
              <a:rPr lang="en-US" dirty="0"/>
              <a:t>Steve Wood – </a:t>
            </a:r>
            <a:r>
              <a:rPr lang="en-US" dirty="0" err="1"/>
              <a:t>JLab</a:t>
            </a:r>
            <a:r>
              <a:rPr lang="en-US" dirty="0"/>
              <a:t> </a:t>
            </a:r>
          </a:p>
          <a:p>
            <a:r>
              <a:rPr lang="en-US" dirty="0"/>
              <a:t>Ole Hansen – </a:t>
            </a:r>
            <a:r>
              <a:rPr lang="en-US" dirty="0" err="1"/>
              <a:t>JLab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986F8-4363-4942-BF1C-DB591B710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16" y="5576809"/>
            <a:ext cx="3367669" cy="104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52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C8AE3-B128-1245-A9E2-CB8F438FE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Rough meeting agenda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C8BFD8-723B-EE4D-BEE3-CCA659F53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192" y="2052083"/>
            <a:ext cx="10739683" cy="3848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4803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7C149-E582-7649-B0F7-B6F5F623A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mTPC design – Nilanga/Kondo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ECCC8-3FAB-1D41-8E12-A676B77DE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Minimum pad size (any physical limitations from DAQ channels/ring?)</a:t>
            </a:r>
          </a:p>
          <a:p>
            <a:r>
              <a:rPr lang="en-US" dirty="0"/>
              <a:t>Max number of pads we can assume (any physical limitations?)</a:t>
            </a:r>
          </a:p>
          <a:p>
            <a:r>
              <a:rPr lang="en-US" dirty="0"/>
              <a:t>Efficiency achieved so far/pad (from studies in Hall A)</a:t>
            </a:r>
          </a:p>
          <a:p>
            <a:r>
              <a:rPr lang="en-US" dirty="0"/>
              <a:t>Time resolution/pad?</a:t>
            </a:r>
          </a:p>
          <a:p>
            <a:r>
              <a:rPr lang="en-US" dirty="0"/>
              <a:t>Are there DAQ limitations on the total number of pads per ring per mTPC?</a:t>
            </a:r>
          </a:p>
          <a:p>
            <a:r>
              <a:rPr lang="en-US" dirty="0"/>
              <a:t>Double pulse resolution, what can we still learn in case we observe a double pulse? Does the distortion in the shape achieved while shaping the pulse affect track reconstruction?</a:t>
            </a:r>
          </a:p>
          <a:p>
            <a:r>
              <a:rPr lang="en-US" dirty="0"/>
              <a:t>Per pad/dead time?</a:t>
            </a:r>
          </a:p>
          <a:p>
            <a:r>
              <a:rPr lang="en-US" dirty="0"/>
              <a:t>How can we keep the field uniform around the edges of the mTPC pads?</a:t>
            </a:r>
          </a:p>
        </p:txBody>
      </p:sp>
    </p:spTree>
    <p:extLst>
      <p:ext uri="{BB962C8B-B14F-4D97-AF65-F5344CB8AC3E}">
        <p14:creationId xmlns:p14="http://schemas.microsoft.com/office/powerpoint/2010/main" val="2833186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A4671-E24B-CD4A-9464-20E2ACD13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Target - Dipangkar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001E2-9283-3D4C-B2EC-FEE05E8DB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much energy does a low momentum proton lose while coming out from the target region?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09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5BA9C-E7C7-2B4A-B9B3-D0C94DBA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Track reconstruction – Steve, Ole and Arun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531C2-52D5-1441-B233-A92508546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Steve’s code needs a Monte Carlo production to test. Currently his code doesn’t include:</a:t>
            </a:r>
          </a:p>
          <a:p>
            <a:pPr lvl="1"/>
            <a:r>
              <a:rPr lang="en-US" dirty="0"/>
              <a:t>Energy loss</a:t>
            </a:r>
          </a:p>
          <a:p>
            <a:pPr lvl="1"/>
            <a:r>
              <a:rPr lang="en-US" dirty="0"/>
              <a:t>Kalman Filter</a:t>
            </a:r>
          </a:p>
          <a:p>
            <a:pPr lvl="1"/>
            <a:r>
              <a:rPr lang="en-US" dirty="0"/>
              <a:t>Missing pads in tracks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Backgrounds? Where can we find a list of all of the physics backgrounds for </a:t>
            </a:r>
            <a:r>
              <a:rPr lang="en-US" dirty="0" err="1"/>
              <a:t>piTDIS</a:t>
            </a:r>
            <a:r>
              <a:rPr lang="en-US" dirty="0"/>
              <a:t> and </a:t>
            </a:r>
            <a:r>
              <a:rPr lang="en-US" dirty="0" err="1"/>
              <a:t>kTDIS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How do we go about showing that we have achieved track reconstruction?</a:t>
            </a:r>
          </a:p>
          <a:p>
            <a:endParaRPr lang="en-US" dirty="0"/>
          </a:p>
          <a:p>
            <a:r>
              <a:rPr lang="en-US" dirty="0"/>
              <a:t>Future plans: SBS uses Hall A analyzer and it would be nice to integrate the mTPC software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875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C5FBE-E3FB-4144-B758-B38DDAF4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SBS arm – Simona, Paul Reimer, Eric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EA720-D8AA-D646-A2A1-B2D050E1F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time resolution for the electrons?</a:t>
            </a:r>
          </a:p>
          <a:p>
            <a:endParaRPr lang="en-US" dirty="0"/>
          </a:p>
          <a:p>
            <a:r>
              <a:rPr lang="en-US" dirty="0"/>
              <a:t>What is the z resolution for the electrons?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Spec sheet for this arm? Should we make one and post it to the TDIS wiki page?</a:t>
            </a:r>
          </a:p>
          <a:p>
            <a:pPr lvl="1"/>
            <a:r>
              <a:rPr lang="en-US" dirty="0"/>
              <a:t>Which detectors provide the PID for electrons and how well are they expected to perform?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500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9B9D6-1D1A-204F-90C9-7B181C586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Digitization – Rachel/Carlos/Jan/Eric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70638-E2B9-1340-86A9-50E464791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are the parameters necessary for digitization?</a:t>
            </a:r>
          </a:p>
          <a:p>
            <a:pPr lvl="1"/>
            <a:r>
              <a:rPr lang="en-US" dirty="0" err="1"/>
              <a:t>padID</a:t>
            </a:r>
            <a:endParaRPr lang="en-US" dirty="0"/>
          </a:p>
          <a:p>
            <a:pPr lvl="1"/>
            <a:r>
              <a:rPr lang="en-US" dirty="0" err="1"/>
              <a:t>ringID</a:t>
            </a:r>
            <a:endParaRPr lang="en-US" dirty="0"/>
          </a:p>
          <a:p>
            <a:pPr lvl="1"/>
            <a:r>
              <a:rPr lang="en-US" dirty="0" err="1"/>
              <a:t>planeID</a:t>
            </a:r>
            <a:endParaRPr lang="en-US" dirty="0"/>
          </a:p>
          <a:p>
            <a:pPr lvl="1"/>
            <a:r>
              <a:rPr lang="en-US" dirty="0" err="1"/>
              <a:t>rocID</a:t>
            </a:r>
            <a:r>
              <a:rPr lang="en-US" dirty="0"/>
              <a:t>, </a:t>
            </a:r>
            <a:r>
              <a:rPr lang="en-US" dirty="0" err="1"/>
              <a:t>tdcID</a:t>
            </a:r>
            <a:r>
              <a:rPr lang="en-US" dirty="0"/>
              <a:t> (trigger/DAQ type variables)</a:t>
            </a:r>
          </a:p>
          <a:p>
            <a:pPr lvl="1"/>
            <a:r>
              <a:rPr lang="en-US" dirty="0"/>
              <a:t>Time</a:t>
            </a:r>
          </a:p>
          <a:p>
            <a:pPr lvl="1"/>
            <a:r>
              <a:rPr lang="en-US" dirty="0"/>
              <a:t>Amplitude</a:t>
            </a:r>
          </a:p>
          <a:p>
            <a:pPr lvl="1"/>
            <a:r>
              <a:rPr lang="en-US" dirty="0"/>
              <a:t>Any others?</a:t>
            </a:r>
          </a:p>
          <a:p>
            <a:pPr lvl="1"/>
            <a:endParaRPr lang="en-US" dirty="0"/>
          </a:p>
          <a:p>
            <a:r>
              <a:rPr lang="en-US" dirty="0"/>
              <a:t>How applicable is the digitization for the readout from the mTPC from the recent GEM run in Hall 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787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D9873-7D35-EF4A-AB1E-F7557CA3C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Simulations – Carlos/Rachel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EC032-8FD9-2449-A653-787B6D827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 list of all parent particles (and the relevant truth information) available for our simulations?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223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386</Words>
  <Application>Microsoft Macintosh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Questions we would like to ask at the TDIS collaboration meeting</vt:lpstr>
      <vt:lpstr>Rough meeting agenda</vt:lpstr>
      <vt:lpstr>mTPC design – Nilanga/Kondo</vt:lpstr>
      <vt:lpstr>Target - Dipangkar </vt:lpstr>
      <vt:lpstr>Track reconstruction – Steve, Ole and Arun</vt:lpstr>
      <vt:lpstr>SBS arm – Simona, Paul Reimer, Eric</vt:lpstr>
      <vt:lpstr>Digitization – Rachel/Carlos/Jan/Eric</vt:lpstr>
      <vt:lpstr>Simulations – Carlos/Rachel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we expect to learn from this TDIS collaboration meeting</dc:title>
  <dc:creator>Arun Tadepalli</dc:creator>
  <cp:lastModifiedBy>Arun Tadepalli</cp:lastModifiedBy>
  <cp:revision>35</cp:revision>
  <cp:lastPrinted>2020-07-08T00:30:59Z</cp:lastPrinted>
  <dcterms:created xsi:type="dcterms:W3CDTF">2020-07-06T18:44:08Z</dcterms:created>
  <dcterms:modified xsi:type="dcterms:W3CDTF">2020-07-08T00:31:14Z</dcterms:modified>
</cp:coreProperties>
</file>